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3"/>
    <p:sldMasterId id="2147483694" r:id="rId4"/>
  </p:sldMasterIdLst>
  <p:notesMasterIdLst>
    <p:notesMasterId r:id="rId6"/>
  </p:notesMasterIdLst>
  <p:handoutMasterIdLst>
    <p:handoutMasterId r:id="rId7"/>
  </p:handoutMasterIdLst>
  <p:sldIdLst>
    <p:sldId id="287" r:id="rId5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EFCF3"/>
    <a:srgbClr val="00AEEF"/>
    <a:srgbClr val="FDF2D0"/>
    <a:srgbClr val="E53931"/>
    <a:srgbClr val="E4433C"/>
    <a:srgbClr val="F5FF14"/>
    <a:srgbClr val="E84F4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DEF48C6-BE20-D976-B5A9-C3370302A749}" v="2" dt="2024-01-31T14:00:23.11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881" autoAdjust="0"/>
    <p:restoredTop sz="94204" autoAdjust="0"/>
  </p:normalViewPr>
  <p:slideViewPr>
    <p:cSldViewPr snapToGrid="0" showGuides="1">
      <p:cViewPr varScale="1">
        <p:scale>
          <a:sx n="150" d="100"/>
          <a:sy n="150" d="100"/>
        </p:scale>
        <p:origin x="2958" y="11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notesViewPr>
    <p:cSldViewPr snapToGrid="0" showGuides="1">
      <p:cViewPr varScale="1">
        <p:scale>
          <a:sx n="92" d="100"/>
          <a:sy n="92" d="100"/>
        </p:scale>
        <p:origin x="6154" y="67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7" Type="http://schemas.openxmlformats.org/officeDocument/2006/relationships/handoutMaster" Target="handoutMasters/handoutMaster1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2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>
            <a:extLst>
              <a:ext uri="{FF2B5EF4-FFF2-40B4-BE49-F238E27FC236}">
                <a16:creationId xmlns:a16="http://schemas.microsoft.com/office/drawing/2014/main" id="{4B6DADCE-F7D9-3075-305D-C9E59AA6398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22EECF72-F30C-4C10-78AF-854FA47BA36E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5737C1A-A35F-4A7B-99E1-51C276DD3F3A}" type="datetimeFigureOut">
              <a:rPr lang="da-DK" smtClean="0"/>
              <a:t>04-09-2026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4A3F3818-963F-2837-42F6-51086198A4D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FA531413-8EA9-F13A-23D0-5B1EC625E67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CD1DF5-743E-49BC-B220-319A50E6940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34306651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C1E670-3A3F-4CE8-B5A0-35C59A651AEF}" type="datetimeFigureOut">
              <a:rPr lang="da-DK" smtClean="0"/>
              <a:t>04-09-2026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EBE55E-F2AC-4FEE-AEA6-A04CD9919D9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393140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image" Target="../media/image11.svg"/><Relationship Id="rId7" Type="http://schemas.openxmlformats.org/officeDocument/2006/relationships/image" Target="../media/image15.svg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4.svg"/><Relationship Id="rId5" Type="http://schemas.openxmlformats.org/officeDocument/2006/relationships/image" Target="../media/image13.svg"/><Relationship Id="rId10" Type="http://schemas.openxmlformats.org/officeDocument/2006/relationships/image" Target="../media/image18.png"/><Relationship Id="rId4" Type="http://schemas.openxmlformats.org/officeDocument/2006/relationships/image" Target="../media/image12.svg"/><Relationship Id="rId9" Type="http://schemas.openxmlformats.org/officeDocument/2006/relationships/image" Target="../media/image17.svg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eg"/><Relationship Id="rId3" Type="http://schemas.openxmlformats.org/officeDocument/2006/relationships/image" Target="../media/image21.jpeg"/><Relationship Id="rId7" Type="http://schemas.openxmlformats.org/officeDocument/2006/relationships/image" Target="../media/image25.jpeg"/><Relationship Id="rId2" Type="http://schemas.openxmlformats.org/officeDocument/2006/relationships/image" Target="../media/image20.sv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svg"/><Relationship Id="rId2" Type="http://schemas.openxmlformats.org/officeDocument/2006/relationships/image" Target="../media/image27.sv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9.png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svg"/><Relationship Id="rId2" Type="http://schemas.openxmlformats.org/officeDocument/2006/relationships/image" Target="../media/image30.svg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svg"/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gif"/><Relationship Id="rId2" Type="http://schemas.openxmlformats.org/officeDocument/2006/relationships/image" Target="../media/image28.sv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5.jpeg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gif"/><Relationship Id="rId2" Type="http://schemas.openxmlformats.org/officeDocument/2006/relationships/image" Target="../media/image28.sv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6.jpeg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28.sv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4.gif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gif"/><Relationship Id="rId2" Type="http://schemas.openxmlformats.org/officeDocument/2006/relationships/image" Target="../media/image38.jpeg"/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svg"/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2.svg"/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svg"/><Relationship Id="rId2" Type="http://schemas.openxmlformats.org/officeDocument/2006/relationships/image" Target="../media/image45.jpeg"/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verskrift, niveau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dsholder til billede 11">
            <a:extLst>
              <a:ext uri="{FF2B5EF4-FFF2-40B4-BE49-F238E27FC236}">
                <a16:creationId xmlns:a16="http://schemas.microsoft.com/office/drawing/2014/main" id="{95C55652-D41B-307B-33AF-CEA3B61C949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92088" y="188913"/>
            <a:ext cx="11807825" cy="6264275"/>
          </a:xfrm>
          <a:prstGeom prst="rect">
            <a:avLst/>
          </a:prstGeom>
        </p:spPr>
        <p:txBody>
          <a:bodyPr/>
          <a:lstStyle>
            <a:lvl1pPr>
              <a:defRPr sz="1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a-DK" dirty="0" err="1"/>
              <a:t>Insert</a:t>
            </a:r>
            <a:r>
              <a:rPr lang="da-DK" dirty="0"/>
              <a:t> image </a:t>
            </a:r>
            <a:r>
              <a:rPr lang="da-DK" dirty="0" err="1"/>
              <a:t>here</a:t>
            </a:r>
            <a:endParaRPr lang="da-DK" dirty="0"/>
          </a:p>
        </p:txBody>
      </p:sp>
      <p:sp>
        <p:nvSpPr>
          <p:cNvPr id="16" name="Pladsholder til tekst 15">
            <a:extLst>
              <a:ext uri="{FF2B5EF4-FFF2-40B4-BE49-F238E27FC236}">
                <a16:creationId xmlns:a16="http://schemas.microsoft.com/office/drawing/2014/main" id="{E4A13E42-2918-2DA3-0D5D-39A141867E7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50862" y="368301"/>
            <a:ext cx="11090275" cy="5726112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 algn="ctr">
              <a:buNone/>
              <a:defRPr sz="8000" b="0" u="none" cap="none" spc="-500" baseline="0">
                <a:solidFill>
                  <a:schemeClr val="bg1"/>
                </a:solidFill>
                <a:effectLst>
                  <a:glow rad="508000">
                    <a:schemeClr val="tx1">
                      <a:alpha val="15000"/>
                    </a:schemeClr>
                  </a:glow>
                  <a:outerShdw blurRad="38100" dist="25400" dir="5400000" algn="t" rotWithShape="0">
                    <a:prstClr val="black">
                      <a:alpha val="5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da-DK" dirty="0" err="1"/>
              <a:t>What</a:t>
            </a:r>
            <a:r>
              <a:rPr lang="da-DK" dirty="0"/>
              <a:t> do </a:t>
            </a:r>
            <a:r>
              <a:rPr lang="da-DK" dirty="0" err="1"/>
              <a:t>you</a:t>
            </a:r>
            <a:r>
              <a:rPr lang="da-DK" dirty="0"/>
              <a:t> </a:t>
            </a:r>
            <a:r>
              <a:rPr lang="da-DK" dirty="0" err="1"/>
              <a:t>call</a:t>
            </a:r>
            <a:endParaRPr lang="da-DK" dirty="0"/>
          </a:p>
          <a:p>
            <a:pPr lvl="0"/>
            <a:r>
              <a:rPr lang="da-DK" dirty="0" err="1"/>
              <a:t>your</a:t>
            </a:r>
            <a:r>
              <a:rPr lang="da-DK" dirty="0"/>
              <a:t> </a:t>
            </a:r>
            <a:r>
              <a:rPr lang="da-DK" dirty="0" err="1"/>
              <a:t>presentation</a:t>
            </a:r>
            <a:r>
              <a:rPr lang="da-DK" dirty="0"/>
              <a:t>?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88801B92-62E9-6727-7914-566A4D1E3884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550862" y="5330826"/>
            <a:ext cx="763588" cy="763587"/>
          </a:xfrm>
          <a:prstGeom prst="roundRect">
            <a:avLst>
              <a:gd name="adj" fmla="val 21989"/>
            </a:avLst>
          </a:prstGeom>
          <a:ln>
            <a:noFill/>
          </a:ln>
          <a:effectLst/>
        </p:spPr>
        <p:txBody>
          <a:bodyPr/>
          <a:lstStyle>
            <a:lvl1pPr>
              <a:defRPr/>
            </a:lvl1pPr>
          </a:lstStyle>
          <a:p>
            <a:r>
              <a:rPr lang="da-DK" dirty="0"/>
              <a:t>Photo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268054F2-2E0C-EC67-0A67-D9D0D546DC4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314450" y="5444051"/>
            <a:ext cx="10323831" cy="161837"/>
          </a:xfrm>
          <a:prstGeom prst="rect">
            <a:avLst/>
          </a:prstGeom>
        </p:spPr>
        <p:txBody>
          <a:bodyPr lIns="180000" tIns="0" rIns="0" bIns="0" anchor="ctr" anchorCtr="0"/>
          <a:lstStyle>
            <a:lvl1pPr marL="0" indent="0">
              <a:spcBef>
                <a:spcPts val="0"/>
              </a:spcBef>
              <a:buNone/>
              <a:defRPr sz="1000" b="1" cap="none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da-DK" dirty="0" err="1"/>
              <a:t>Speaker’s</a:t>
            </a:r>
            <a:r>
              <a:rPr lang="da-DK" dirty="0"/>
              <a:t> </a:t>
            </a:r>
            <a:r>
              <a:rPr lang="da-DK" dirty="0" err="1"/>
              <a:t>name</a:t>
            </a:r>
            <a:endParaRPr lang="da-DK" dirty="0"/>
          </a:p>
        </p:txBody>
      </p:sp>
      <p:sp>
        <p:nvSpPr>
          <p:cNvPr id="2" name="Pladsholder til tekst 3">
            <a:extLst>
              <a:ext uri="{FF2B5EF4-FFF2-40B4-BE49-F238E27FC236}">
                <a16:creationId xmlns:a16="http://schemas.microsoft.com/office/drawing/2014/main" id="{485E53AB-CF16-3FCC-74FF-55B000B483C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314450" y="5608400"/>
            <a:ext cx="10323831" cy="161837"/>
          </a:xfrm>
          <a:prstGeom prst="rect">
            <a:avLst/>
          </a:prstGeom>
        </p:spPr>
        <p:txBody>
          <a:bodyPr lIns="180000" tIns="0" rIns="0" bIns="0" anchor="ctr" anchorCtr="0"/>
          <a:lstStyle>
            <a:lvl1pPr marL="0" indent="0">
              <a:spcBef>
                <a:spcPts val="0"/>
              </a:spcBef>
              <a:buNone/>
              <a:defRPr sz="1000" b="0" cap="none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da-DK" dirty="0" err="1"/>
              <a:t>Speaker’s</a:t>
            </a:r>
            <a:r>
              <a:rPr lang="da-DK" dirty="0"/>
              <a:t> </a:t>
            </a:r>
            <a:r>
              <a:rPr lang="da-DK" dirty="0" err="1"/>
              <a:t>title</a:t>
            </a:r>
            <a:endParaRPr lang="da-DK" dirty="0"/>
          </a:p>
        </p:txBody>
      </p:sp>
      <p:sp>
        <p:nvSpPr>
          <p:cNvPr id="5" name="Pladsholder til tekst 3">
            <a:extLst>
              <a:ext uri="{FF2B5EF4-FFF2-40B4-BE49-F238E27FC236}">
                <a16:creationId xmlns:a16="http://schemas.microsoft.com/office/drawing/2014/main" id="{0EC152AB-449A-48AC-1DDE-EFB5E1CF130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314450" y="5837391"/>
            <a:ext cx="10323831" cy="161837"/>
          </a:xfrm>
          <a:prstGeom prst="rect">
            <a:avLst/>
          </a:prstGeom>
        </p:spPr>
        <p:txBody>
          <a:bodyPr lIns="180000" tIns="0" rIns="0" bIns="0" anchor="ctr" anchorCtr="0"/>
          <a:lstStyle>
            <a:lvl1pPr marL="0" indent="0">
              <a:spcBef>
                <a:spcPts val="0"/>
              </a:spcBef>
              <a:buNone/>
              <a:defRPr sz="800" b="0" cap="none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da-DK" dirty="0"/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397028699"/>
      </p:ext>
    </p:extLst>
  </p:cSld>
  <p:clrMapOvr>
    <a:masterClrMapping/>
  </p:clrMapOvr>
  <p:hf hdr="0" ftr="0" dt="0"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verskrift, niveau 2: Valgfrit billede 10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dsholder til billede 11">
            <a:extLst>
              <a:ext uri="{FF2B5EF4-FFF2-40B4-BE49-F238E27FC236}">
                <a16:creationId xmlns:a16="http://schemas.microsoft.com/office/drawing/2014/main" id="{95C55652-D41B-307B-33AF-CEA3B61C949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92088" y="188913"/>
            <a:ext cx="11807825" cy="6084887"/>
          </a:xfrm>
          <a:prstGeom prst="rect">
            <a:avLst/>
          </a:prstGeom>
        </p:spPr>
        <p:txBody>
          <a:bodyPr/>
          <a:lstStyle>
            <a:lvl1pPr>
              <a:defRPr sz="1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a-DK" dirty="0" err="1"/>
              <a:t>Insert</a:t>
            </a:r>
            <a:r>
              <a:rPr lang="da-DK" dirty="0"/>
              <a:t> image </a:t>
            </a:r>
            <a:r>
              <a:rPr lang="da-DK" dirty="0" err="1"/>
              <a:t>here</a:t>
            </a:r>
            <a:endParaRPr lang="da-DK" dirty="0"/>
          </a:p>
        </p:txBody>
      </p:sp>
      <p:sp>
        <p:nvSpPr>
          <p:cNvPr id="16" name="Pladsholder til tekst 15">
            <a:extLst>
              <a:ext uri="{FF2B5EF4-FFF2-40B4-BE49-F238E27FC236}">
                <a16:creationId xmlns:a16="http://schemas.microsoft.com/office/drawing/2014/main" id="{E4A13E42-2918-2DA3-0D5D-39A141867E7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50863" y="368301"/>
            <a:ext cx="5365750" cy="5726112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>
              <a:buNone/>
              <a:defRPr sz="6000" b="0" cap="none" spc="-200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da-DK" dirty="0"/>
              <a:t>Here </a:t>
            </a:r>
            <a:r>
              <a:rPr lang="da-DK" dirty="0" err="1"/>
              <a:t>you</a:t>
            </a:r>
            <a:r>
              <a:rPr lang="da-DK" dirty="0"/>
              <a:t> </a:t>
            </a:r>
            <a:r>
              <a:rPr lang="da-DK" dirty="0" err="1"/>
              <a:t>can</a:t>
            </a:r>
            <a:r>
              <a:rPr lang="da-DK" dirty="0"/>
              <a:t> </a:t>
            </a:r>
            <a:r>
              <a:rPr lang="da-DK" dirty="0" err="1"/>
              <a:t>write</a:t>
            </a:r>
            <a:r>
              <a:rPr lang="da-DK" dirty="0"/>
              <a:t> a </a:t>
            </a:r>
            <a:r>
              <a:rPr lang="da-DK" dirty="0" err="1"/>
              <a:t>great</a:t>
            </a:r>
            <a:r>
              <a:rPr lang="da-DK" dirty="0"/>
              <a:t> and short </a:t>
            </a:r>
            <a:r>
              <a:rPr lang="da-DK" dirty="0" err="1"/>
              <a:t>title</a:t>
            </a:r>
            <a:r>
              <a:rPr lang="da-DK" dirty="0"/>
              <a:t> or </a:t>
            </a:r>
            <a:r>
              <a:rPr lang="da-DK" dirty="0" err="1"/>
              <a:t>subtitle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23323275"/>
      </p:ext>
    </p:extLst>
  </p:cSld>
  <p:clrMapOvr>
    <a:masterClrMapping/>
  </p:clrMapOvr>
  <p:hf hdr="0" ftr="0" dt="0"/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verskrift, niveau 2: Valgfrit billede 7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dsholder til billede 11">
            <a:extLst>
              <a:ext uri="{FF2B5EF4-FFF2-40B4-BE49-F238E27FC236}">
                <a16:creationId xmlns:a16="http://schemas.microsoft.com/office/drawing/2014/main" id="{95C55652-D41B-307B-33AF-CEA3B61C949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4367213" y="188913"/>
            <a:ext cx="7632701" cy="6084887"/>
          </a:xfrm>
          <a:prstGeom prst="rect">
            <a:avLst/>
          </a:prstGeom>
        </p:spPr>
        <p:txBody>
          <a:bodyPr/>
          <a:lstStyle>
            <a:lvl1pPr>
              <a:defRPr sz="1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a-DK" dirty="0" err="1"/>
              <a:t>Insert</a:t>
            </a:r>
            <a:r>
              <a:rPr lang="da-DK" dirty="0"/>
              <a:t> image </a:t>
            </a:r>
            <a:r>
              <a:rPr lang="da-DK" dirty="0" err="1"/>
              <a:t>here</a:t>
            </a:r>
            <a:endParaRPr lang="da-DK" dirty="0"/>
          </a:p>
        </p:txBody>
      </p:sp>
      <p:sp>
        <p:nvSpPr>
          <p:cNvPr id="2" name="Pladsholder til tekst 15">
            <a:extLst>
              <a:ext uri="{FF2B5EF4-FFF2-40B4-BE49-F238E27FC236}">
                <a16:creationId xmlns:a16="http://schemas.microsoft.com/office/drawing/2014/main" id="{EA6B442A-A700-248C-2393-C6077992307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50863" y="368301"/>
            <a:ext cx="5365750" cy="5726112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>
              <a:buNone/>
              <a:defRPr sz="6000" b="1" cap="none" spc="-200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da-DK" dirty="0"/>
              <a:t>Here </a:t>
            </a:r>
            <a:r>
              <a:rPr lang="da-DK" dirty="0" err="1"/>
              <a:t>you</a:t>
            </a:r>
            <a:r>
              <a:rPr lang="da-DK" dirty="0"/>
              <a:t> </a:t>
            </a:r>
            <a:r>
              <a:rPr lang="da-DK" dirty="0" err="1"/>
              <a:t>can</a:t>
            </a:r>
            <a:r>
              <a:rPr lang="da-DK" dirty="0"/>
              <a:t> </a:t>
            </a:r>
            <a:r>
              <a:rPr lang="da-DK" dirty="0" err="1"/>
              <a:t>write</a:t>
            </a:r>
            <a:r>
              <a:rPr lang="da-DK" dirty="0"/>
              <a:t> a </a:t>
            </a:r>
            <a:r>
              <a:rPr lang="da-DK" dirty="0" err="1"/>
              <a:t>great</a:t>
            </a:r>
            <a:r>
              <a:rPr lang="da-DK" dirty="0"/>
              <a:t> and short </a:t>
            </a:r>
            <a:r>
              <a:rPr lang="da-DK" dirty="0" err="1"/>
              <a:t>title</a:t>
            </a:r>
            <a:r>
              <a:rPr lang="da-DK" dirty="0"/>
              <a:t> or </a:t>
            </a:r>
            <a:r>
              <a:rPr lang="da-DK" dirty="0" err="1"/>
              <a:t>subtitle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42035565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verskrift, niveau 2: Blåt bille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>
            <a:extLst>
              <a:ext uri="{FF2B5EF4-FFF2-40B4-BE49-F238E27FC236}">
                <a16:creationId xmlns:a16="http://schemas.microsoft.com/office/drawing/2014/main" id="{74EABEF8-C965-B41B-8238-411635ED312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92087" y="188913"/>
            <a:ext cx="11807826" cy="6264275"/>
          </a:xfrm>
          <a:prstGeom prst="rect">
            <a:avLst/>
          </a:prstGeom>
        </p:spPr>
      </p:pic>
      <p:pic>
        <p:nvPicPr>
          <p:cNvPr id="4" name="Billede 3" descr="Et billede, der indeholder person, Ansigt, tøj, smil&#10;&#10;Automatisk genereret beskrivelse">
            <a:extLst>
              <a:ext uri="{FF2B5EF4-FFF2-40B4-BE49-F238E27FC236}">
                <a16:creationId xmlns:a16="http://schemas.microsoft.com/office/drawing/2014/main" id="{21FB443F-B352-A805-E518-11670011322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1123"/>
          <a:stretch/>
        </p:blipFill>
        <p:spPr>
          <a:xfrm>
            <a:off x="4800600" y="368300"/>
            <a:ext cx="7199313" cy="6084887"/>
          </a:xfrm>
          <a:prstGeom prst="rect">
            <a:avLst/>
          </a:prstGeom>
        </p:spPr>
      </p:pic>
      <p:sp>
        <p:nvSpPr>
          <p:cNvPr id="16" name="Pladsholder til tekst 15">
            <a:extLst>
              <a:ext uri="{FF2B5EF4-FFF2-40B4-BE49-F238E27FC236}">
                <a16:creationId xmlns:a16="http://schemas.microsoft.com/office/drawing/2014/main" id="{E4A13E42-2918-2DA3-0D5D-39A141867E7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50863" y="368301"/>
            <a:ext cx="5365750" cy="5726112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>
              <a:buNone/>
              <a:defRPr sz="6000" b="0" cap="none" spc="-200" baseline="0">
                <a:solidFill>
                  <a:srgbClr val="FEFCF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da-DK" dirty="0"/>
              <a:t>Subtitle </a:t>
            </a:r>
            <a:r>
              <a:rPr lang="da-DK" dirty="0" err="1"/>
              <a:t>here</a:t>
            </a:r>
            <a:r>
              <a:rPr lang="da-DK" dirty="0"/>
              <a:t>, </a:t>
            </a:r>
            <a:r>
              <a:rPr lang="da-DK" dirty="0" err="1"/>
              <a:t>thank</a:t>
            </a:r>
            <a:r>
              <a:rPr lang="da-DK" dirty="0"/>
              <a:t> </a:t>
            </a:r>
            <a:r>
              <a:rPr lang="da-DK" dirty="0" err="1"/>
              <a:t>you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3489297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verskrift, niveau 2: Blåt bille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>
            <a:extLst>
              <a:ext uri="{FF2B5EF4-FFF2-40B4-BE49-F238E27FC236}">
                <a16:creationId xmlns:a16="http://schemas.microsoft.com/office/drawing/2014/main" id="{74EABEF8-C965-B41B-8238-411635ED312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92087" y="188913"/>
            <a:ext cx="11807826" cy="6264275"/>
          </a:xfrm>
          <a:prstGeom prst="rect">
            <a:avLst/>
          </a:prstGeom>
        </p:spPr>
      </p:pic>
      <p:pic>
        <p:nvPicPr>
          <p:cNvPr id="4" name="Billede 3" descr="Et billede, der indeholder person, tøj, Ansigt, smil&#10;&#10;Automatisk genereret beskrivelse">
            <a:extLst>
              <a:ext uri="{FF2B5EF4-FFF2-40B4-BE49-F238E27FC236}">
                <a16:creationId xmlns:a16="http://schemas.microsoft.com/office/drawing/2014/main" id="{2E39A103-8F84-14F9-3A11-CA756D35338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272"/>
          <a:stretch/>
        </p:blipFill>
        <p:spPr>
          <a:xfrm>
            <a:off x="4932682" y="188913"/>
            <a:ext cx="7067232" cy="6264275"/>
          </a:xfrm>
          <a:prstGeom prst="rect">
            <a:avLst/>
          </a:prstGeom>
        </p:spPr>
      </p:pic>
      <p:sp>
        <p:nvSpPr>
          <p:cNvPr id="3" name="Pladsholder til tekst 15">
            <a:extLst>
              <a:ext uri="{FF2B5EF4-FFF2-40B4-BE49-F238E27FC236}">
                <a16:creationId xmlns:a16="http://schemas.microsoft.com/office/drawing/2014/main" id="{FC8D6D31-D7B0-91E4-36EE-BB38C19B69E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50863" y="368301"/>
            <a:ext cx="5365750" cy="5726112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>
              <a:buNone/>
              <a:defRPr sz="6000" b="0" cap="none" spc="-200" baseline="0">
                <a:solidFill>
                  <a:srgbClr val="FEFCF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da-DK" dirty="0"/>
              <a:t>Subtitle </a:t>
            </a:r>
            <a:r>
              <a:rPr lang="da-DK" dirty="0" err="1"/>
              <a:t>here</a:t>
            </a:r>
            <a:r>
              <a:rPr lang="da-DK" dirty="0"/>
              <a:t>, </a:t>
            </a:r>
            <a:r>
              <a:rPr lang="da-DK" dirty="0" err="1"/>
              <a:t>thank</a:t>
            </a:r>
            <a:r>
              <a:rPr lang="da-DK" dirty="0"/>
              <a:t> </a:t>
            </a:r>
            <a:r>
              <a:rPr lang="da-DK" dirty="0" err="1"/>
              <a:t>you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1499865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verskrift, niveau 2: Blåt bille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>
            <a:extLst>
              <a:ext uri="{FF2B5EF4-FFF2-40B4-BE49-F238E27FC236}">
                <a16:creationId xmlns:a16="http://schemas.microsoft.com/office/drawing/2014/main" id="{74EABEF8-C965-B41B-8238-411635ED312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92087" y="188913"/>
            <a:ext cx="11807826" cy="6264275"/>
          </a:xfrm>
          <a:prstGeom prst="rect">
            <a:avLst/>
          </a:prstGeom>
        </p:spPr>
      </p:pic>
      <p:pic>
        <p:nvPicPr>
          <p:cNvPr id="5" name="Billede 4" descr="Et billede, der indeholder person, Ansigt, rolling, baby&#10;&#10;Automatisk genereret beskrivelse">
            <a:extLst>
              <a:ext uri="{FF2B5EF4-FFF2-40B4-BE49-F238E27FC236}">
                <a16:creationId xmlns:a16="http://schemas.microsoft.com/office/drawing/2014/main" id="{F59328DD-DFB6-5B66-AF47-0F272FC7531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7950" y="188912"/>
            <a:ext cx="5129202" cy="6264275"/>
          </a:xfrm>
          <a:prstGeom prst="rect">
            <a:avLst/>
          </a:prstGeom>
        </p:spPr>
      </p:pic>
      <p:sp>
        <p:nvSpPr>
          <p:cNvPr id="3" name="Pladsholder til tekst 15">
            <a:extLst>
              <a:ext uri="{FF2B5EF4-FFF2-40B4-BE49-F238E27FC236}">
                <a16:creationId xmlns:a16="http://schemas.microsoft.com/office/drawing/2014/main" id="{F9CA9413-FD3F-0711-EA51-EDAFCED763A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50863" y="368301"/>
            <a:ext cx="5365750" cy="5726112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>
              <a:buNone/>
              <a:defRPr sz="6000" b="0" cap="none" spc="-200" baseline="0">
                <a:solidFill>
                  <a:srgbClr val="FEFCF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da-DK" dirty="0"/>
              <a:t>Subtitle </a:t>
            </a:r>
            <a:r>
              <a:rPr lang="da-DK" dirty="0" err="1"/>
              <a:t>here</a:t>
            </a:r>
            <a:r>
              <a:rPr lang="da-DK" dirty="0"/>
              <a:t>, </a:t>
            </a:r>
            <a:r>
              <a:rPr lang="da-DK" dirty="0" err="1"/>
              <a:t>thank</a:t>
            </a:r>
            <a:r>
              <a:rPr lang="da-DK" dirty="0"/>
              <a:t> </a:t>
            </a:r>
            <a:r>
              <a:rPr lang="da-DK" dirty="0" err="1"/>
              <a:t>you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4264253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verskrift, niveau 2: Blåt bille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>
            <a:extLst>
              <a:ext uri="{FF2B5EF4-FFF2-40B4-BE49-F238E27FC236}">
                <a16:creationId xmlns:a16="http://schemas.microsoft.com/office/drawing/2014/main" id="{74EABEF8-C965-B41B-8238-411635ED312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92087" y="188913"/>
            <a:ext cx="11807826" cy="6264275"/>
          </a:xfrm>
          <a:prstGeom prst="rect">
            <a:avLst/>
          </a:prstGeom>
        </p:spPr>
      </p:pic>
      <p:pic>
        <p:nvPicPr>
          <p:cNvPr id="4" name="Billede 3" descr="Et billede, der indeholder person, tøj, Ansigt, kys&#10;&#10;Automatisk genereret beskrivelse">
            <a:extLst>
              <a:ext uri="{FF2B5EF4-FFF2-40B4-BE49-F238E27FC236}">
                <a16:creationId xmlns:a16="http://schemas.microsoft.com/office/drawing/2014/main" id="{6253DC34-42A2-96FA-19B4-CD2AE293114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4122" y="188912"/>
            <a:ext cx="6502086" cy="6264276"/>
          </a:xfrm>
          <a:prstGeom prst="rect">
            <a:avLst/>
          </a:prstGeom>
        </p:spPr>
      </p:pic>
      <p:sp>
        <p:nvSpPr>
          <p:cNvPr id="3" name="Pladsholder til tekst 15">
            <a:extLst>
              <a:ext uri="{FF2B5EF4-FFF2-40B4-BE49-F238E27FC236}">
                <a16:creationId xmlns:a16="http://schemas.microsoft.com/office/drawing/2014/main" id="{FC29E9E1-C5C8-2557-6FC7-B0990AF737E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50863" y="368301"/>
            <a:ext cx="5365750" cy="5726112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>
              <a:buNone/>
              <a:defRPr sz="6000" b="0" cap="none" spc="-200" baseline="0">
                <a:solidFill>
                  <a:srgbClr val="FEFCF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da-DK" dirty="0"/>
              <a:t>Subtitle </a:t>
            </a:r>
            <a:r>
              <a:rPr lang="da-DK" dirty="0" err="1"/>
              <a:t>here</a:t>
            </a:r>
            <a:r>
              <a:rPr lang="da-DK" dirty="0"/>
              <a:t>, </a:t>
            </a:r>
            <a:r>
              <a:rPr lang="da-DK" dirty="0" err="1"/>
              <a:t>thank</a:t>
            </a:r>
            <a:r>
              <a:rPr lang="da-DK" dirty="0"/>
              <a:t> </a:t>
            </a:r>
            <a:r>
              <a:rPr lang="da-DK" dirty="0" err="1"/>
              <a:t>you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2864859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verskrift, niveau 2: Blåt bille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>
            <a:extLst>
              <a:ext uri="{FF2B5EF4-FFF2-40B4-BE49-F238E27FC236}">
                <a16:creationId xmlns:a16="http://schemas.microsoft.com/office/drawing/2014/main" id="{74EABEF8-C965-B41B-8238-411635ED312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92087" y="188913"/>
            <a:ext cx="11807826" cy="6264274"/>
          </a:xfrm>
          <a:prstGeom prst="rect">
            <a:avLst/>
          </a:prstGeom>
        </p:spPr>
      </p:pic>
      <p:pic>
        <p:nvPicPr>
          <p:cNvPr id="5" name="Billede 4" descr="Et billede, der indeholder Ansigt, tøj, rolling, person&#10;&#10;Automatisk genereret beskrivelse">
            <a:extLst>
              <a:ext uri="{FF2B5EF4-FFF2-40B4-BE49-F238E27FC236}">
                <a16:creationId xmlns:a16="http://schemas.microsoft.com/office/drawing/2014/main" id="{DE648B3C-215F-0783-7E51-DB61930EFBD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916" t="8657" r="9382"/>
          <a:stretch>
            <a:fillRect/>
          </a:stretch>
        </p:blipFill>
        <p:spPr>
          <a:xfrm>
            <a:off x="5349240" y="188914"/>
            <a:ext cx="6650673" cy="6264274"/>
          </a:xfrm>
          <a:prstGeom prst="rect">
            <a:avLst/>
          </a:prstGeom>
        </p:spPr>
      </p:pic>
      <p:sp>
        <p:nvSpPr>
          <p:cNvPr id="3" name="Pladsholder til tekst 15">
            <a:extLst>
              <a:ext uri="{FF2B5EF4-FFF2-40B4-BE49-F238E27FC236}">
                <a16:creationId xmlns:a16="http://schemas.microsoft.com/office/drawing/2014/main" id="{2D813F8F-1413-3E7F-F120-A724B52E4C2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50863" y="368301"/>
            <a:ext cx="5365750" cy="5726112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>
              <a:buNone/>
              <a:defRPr sz="6000" b="0" cap="none" spc="-200" baseline="0">
                <a:solidFill>
                  <a:srgbClr val="FEFCF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da-DK" dirty="0"/>
              <a:t>Subtitle </a:t>
            </a:r>
            <a:r>
              <a:rPr lang="da-DK" dirty="0" err="1"/>
              <a:t>here</a:t>
            </a:r>
            <a:r>
              <a:rPr lang="da-DK" dirty="0"/>
              <a:t>, </a:t>
            </a:r>
            <a:r>
              <a:rPr lang="da-DK" dirty="0" err="1"/>
              <a:t>thank</a:t>
            </a:r>
            <a:r>
              <a:rPr lang="da-DK" dirty="0"/>
              <a:t> </a:t>
            </a:r>
            <a:r>
              <a:rPr lang="da-DK" dirty="0" err="1"/>
              <a:t>you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7607842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verskrift, niveau 2: Blåt bille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>
            <a:extLst>
              <a:ext uri="{FF2B5EF4-FFF2-40B4-BE49-F238E27FC236}">
                <a16:creationId xmlns:a16="http://schemas.microsoft.com/office/drawing/2014/main" id="{74EABEF8-C965-B41B-8238-411635ED312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92087" y="188913"/>
            <a:ext cx="11807826" cy="6264275"/>
          </a:xfrm>
          <a:prstGeom prst="rect">
            <a:avLst/>
          </a:prstGeom>
        </p:spPr>
      </p:pic>
      <p:pic>
        <p:nvPicPr>
          <p:cNvPr id="5" name="Billede 4" descr="Et billede, der indeholder Ansigt, person, tøj, rolling&#10;&#10;Automatisk genereret beskrivelse">
            <a:extLst>
              <a:ext uri="{FF2B5EF4-FFF2-40B4-BE49-F238E27FC236}">
                <a16:creationId xmlns:a16="http://schemas.microsoft.com/office/drawing/2014/main" id="{BAF14EBD-E3FB-B6DA-180C-21E2C762AED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16" r="13835"/>
          <a:stretch/>
        </p:blipFill>
        <p:spPr>
          <a:xfrm>
            <a:off x="6095999" y="547688"/>
            <a:ext cx="5903913" cy="5905500"/>
          </a:xfrm>
          <a:prstGeom prst="rect">
            <a:avLst/>
          </a:prstGeom>
        </p:spPr>
      </p:pic>
      <p:sp>
        <p:nvSpPr>
          <p:cNvPr id="3" name="Pladsholder til tekst 15">
            <a:extLst>
              <a:ext uri="{FF2B5EF4-FFF2-40B4-BE49-F238E27FC236}">
                <a16:creationId xmlns:a16="http://schemas.microsoft.com/office/drawing/2014/main" id="{6444DFA1-F7D9-0D5E-6762-2443D68DD3C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50863" y="368301"/>
            <a:ext cx="5365750" cy="5726112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>
              <a:buNone/>
              <a:defRPr sz="6000" b="0" cap="none" spc="-200" baseline="0">
                <a:solidFill>
                  <a:srgbClr val="FEFCF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da-DK" dirty="0"/>
              <a:t>Subtitle </a:t>
            </a:r>
            <a:r>
              <a:rPr lang="da-DK" dirty="0" err="1"/>
              <a:t>here</a:t>
            </a:r>
            <a:r>
              <a:rPr lang="da-DK" dirty="0"/>
              <a:t>, </a:t>
            </a:r>
            <a:r>
              <a:rPr lang="da-DK" dirty="0" err="1"/>
              <a:t>thank</a:t>
            </a:r>
            <a:r>
              <a:rPr lang="da-DK" dirty="0"/>
              <a:t> </a:t>
            </a:r>
            <a:r>
              <a:rPr lang="da-DK" dirty="0" err="1"/>
              <a:t>you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245782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verskrift, niveau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dsholder til billede 11">
            <a:extLst>
              <a:ext uri="{FF2B5EF4-FFF2-40B4-BE49-F238E27FC236}">
                <a16:creationId xmlns:a16="http://schemas.microsoft.com/office/drawing/2014/main" id="{95C55652-D41B-307B-33AF-CEA3B61C949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92088" y="773112"/>
            <a:ext cx="11807825" cy="5680076"/>
          </a:xfrm>
          <a:prstGeom prst="rect">
            <a:avLst/>
          </a:prstGeom>
        </p:spPr>
        <p:txBody>
          <a:bodyPr/>
          <a:lstStyle>
            <a:lvl1pPr>
              <a:defRPr sz="1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a-DK" dirty="0" err="1"/>
              <a:t>Insert</a:t>
            </a:r>
            <a:r>
              <a:rPr lang="da-DK" dirty="0"/>
              <a:t> image </a:t>
            </a:r>
            <a:r>
              <a:rPr lang="da-DK" dirty="0" err="1"/>
              <a:t>here</a:t>
            </a:r>
            <a:endParaRPr lang="da-DK" dirty="0"/>
          </a:p>
        </p:txBody>
      </p:sp>
      <p:sp>
        <p:nvSpPr>
          <p:cNvPr id="16" name="Pladsholder til tekst 15">
            <a:extLst>
              <a:ext uri="{FF2B5EF4-FFF2-40B4-BE49-F238E27FC236}">
                <a16:creationId xmlns:a16="http://schemas.microsoft.com/office/drawing/2014/main" id="{E4A13E42-2918-2DA3-0D5D-39A141867E7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92087" y="188913"/>
            <a:ext cx="9540876" cy="584200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>
              <a:buNone/>
              <a:defRPr sz="3000" b="0" cap="none" spc="-100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da-DK" dirty="0"/>
              <a:t>Subtitle </a:t>
            </a:r>
            <a:r>
              <a:rPr lang="da-DK" dirty="0" err="1"/>
              <a:t>here</a:t>
            </a:r>
            <a:r>
              <a:rPr lang="da-DK" dirty="0"/>
              <a:t>, </a:t>
            </a:r>
            <a:r>
              <a:rPr lang="da-DK" dirty="0" err="1"/>
              <a:t>thank</a:t>
            </a:r>
            <a:r>
              <a:rPr lang="da-DK" dirty="0"/>
              <a:t> </a:t>
            </a:r>
            <a:r>
              <a:rPr lang="da-DK" dirty="0" err="1"/>
              <a:t>you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91289382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gens progr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 descr="Et billede, der indeholder tøj, person, udendørs, sky&#10;&#10;Automatisk genereret beskrivelse">
            <a:extLst>
              <a:ext uri="{FF2B5EF4-FFF2-40B4-BE49-F238E27FC236}">
                <a16:creationId xmlns:a16="http://schemas.microsoft.com/office/drawing/2014/main" id="{D641C8C5-895C-2D54-B7EE-7E1B285B560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864"/>
          <a:stretch>
            <a:fillRect/>
          </a:stretch>
        </p:blipFill>
        <p:spPr>
          <a:xfrm>
            <a:off x="192088" y="188913"/>
            <a:ext cx="11807825" cy="6264275"/>
          </a:xfrm>
          <a:prstGeom prst="rect">
            <a:avLst/>
          </a:prstGeom>
        </p:spPr>
      </p:pic>
      <p:sp>
        <p:nvSpPr>
          <p:cNvPr id="11" name="Tekstfelt 10">
            <a:extLst>
              <a:ext uri="{FF2B5EF4-FFF2-40B4-BE49-F238E27FC236}">
                <a16:creationId xmlns:a16="http://schemas.microsoft.com/office/drawing/2014/main" id="{3CB0C845-F472-E68F-FECC-3683DEDB9ADA}"/>
              </a:ext>
            </a:extLst>
          </p:cNvPr>
          <p:cNvSpPr txBox="1"/>
          <p:nvPr userDrawn="1"/>
        </p:nvSpPr>
        <p:spPr>
          <a:xfrm>
            <a:off x="545148" y="370540"/>
            <a:ext cx="7273930" cy="584198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da-DK" sz="3000" b="0" i="0" u="none" strike="noStrike" kern="1200" cap="none" spc="-70" normalizeH="0" baseline="0" noProof="0" dirty="0" err="1">
                <a:ln>
                  <a:noFill/>
                </a:ln>
                <a:solidFill>
                  <a:srgbClr val="00AEE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Today’s</a:t>
            </a:r>
            <a:r>
              <a:rPr kumimoji="0" lang="da-DK" sz="3000" b="0" i="0" u="none" strike="noStrike" kern="1200" cap="none" spc="-70" normalizeH="0" baseline="0" noProof="0" dirty="0">
                <a:ln>
                  <a:noFill/>
                </a:ln>
                <a:solidFill>
                  <a:srgbClr val="00AEE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program</a:t>
            </a:r>
          </a:p>
        </p:txBody>
      </p:sp>
      <p:sp>
        <p:nvSpPr>
          <p:cNvPr id="28" name="Pladsholder til tekst 3">
            <a:extLst>
              <a:ext uri="{FF2B5EF4-FFF2-40B4-BE49-F238E27FC236}">
                <a16:creationId xmlns:a16="http://schemas.microsoft.com/office/drawing/2014/main" id="{06097AF2-806C-F085-1687-759D1C07163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50863" y="1361150"/>
            <a:ext cx="1546545" cy="1268260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spcBef>
                <a:spcPts val="0"/>
              </a:spcBef>
              <a:buNone/>
              <a:defRPr sz="1600" cap="none" baseline="0">
                <a:solidFill>
                  <a:srgbClr val="FEFCF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da-DK" dirty="0" err="1"/>
              <a:t>Subject</a:t>
            </a:r>
            <a:endParaRPr lang="da-DK" dirty="0"/>
          </a:p>
        </p:txBody>
      </p:sp>
      <p:sp>
        <p:nvSpPr>
          <p:cNvPr id="30" name="Pladsholder til tekst 3">
            <a:extLst>
              <a:ext uri="{FF2B5EF4-FFF2-40B4-BE49-F238E27FC236}">
                <a16:creationId xmlns:a16="http://schemas.microsoft.com/office/drawing/2014/main" id="{DAE22C50-F7A7-4A2B-453C-35849CA0EA3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50863" y="1179522"/>
            <a:ext cx="1546545" cy="110800"/>
          </a:xfrm>
          <a:prstGeom prst="rect">
            <a:avLst/>
          </a:prstGeom>
        </p:spPr>
        <p:txBody>
          <a:bodyPr lIns="0" tIns="0" rIns="0" bIns="0" anchor="t" anchorCtr="0">
            <a:spAutoFit/>
          </a:bodyPr>
          <a:lstStyle>
            <a:lvl1pPr marL="0" indent="0">
              <a:spcBef>
                <a:spcPts val="0"/>
              </a:spcBef>
              <a:buNone/>
              <a:defRPr sz="800" cap="all" baseline="0">
                <a:solidFill>
                  <a:srgbClr val="FEFCF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da-DK" dirty="0"/>
              <a:t>Time</a:t>
            </a:r>
          </a:p>
        </p:txBody>
      </p:sp>
      <p:sp>
        <p:nvSpPr>
          <p:cNvPr id="31" name="Pladsholder til tekst 3">
            <a:extLst>
              <a:ext uri="{FF2B5EF4-FFF2-40B4-BE49-F238E27FC236}">
                <a16:creationId xmlns:a16="http://schemas.microsoft.com/office/drawing/2014/main" id="{1341ABB8-1EC6-AF62-3BDF-A2C38AF1D43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461893" y="1361150"/>
            <a:ext cx="1546545" cy="1268260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spcBef>
                <a:spcPts val="0"/>
              </a:spcBef>
              <a:buNone/>
              <a:defRPr sz="1600" cap="none" baseline="0">
                <a:solidFill>
                  <a:srgbClr val="FEFCF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da-DK" dirty="0" err="1"/>
              <a:t>Subject</a:t>
            </a:r>
            <a:endParaRPr lang="da-DK" dirty="0"/>
          </a:p>
        </p:txBody>
      </p:sp>
      <p:sp>
        <p:nvSpPr>
          <p:cNvPr id="32" name="Pladsholder til tekst 3">
            <a:extLst>
              <a:ext uri="{FF2B5EF4-FFF2-40B4-BE49-F238E27FC236}">
                <a16:creationId xmlns:a16="http://schemas.microsoft.com/office/drawing/2014/main" id="{A343F7CD-9916-C765-6735-B848884B56D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461893" y="1179522"/>
            <a:ext cx="1546545" cy="110800"/>
          </a:xfrm>
          <a:prstGeom prst="rect">
            <a:avLst/>
          </a:prstGeom>
        </p:spPr>
        <p:txBody>
          <a:bodyPr lIns="0" tIns="0" rIns="0" bIns="0" anchor="t" anchorCtr="0">
            <a:spAutoFit/>
          </a:bodyPr>
          <a:lstStyle>
            <a:lvl1pPr marL="0" indent="0">
              <a:spcBef>
                <a:spcPts val="0"/>
              </a:spcBef>
              <a:buNone/>
              <a:defRPr sz="800" cap="all" baseline="0">
                <a:solidFill>
                  <a:srgbClr val="FEFCF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da-DK" dirty="0"/>
              <a:t>Time</a:t>
            </a:r>
          </a:p>
        </p:txBody>
      </p:sp>
      <p:sp>
        <p:nvSpPr>
          <p:cNvPr id="33" name="Pladsholder til tekst 3">
            <a:extLst>
              <a:ext uri="{FF2B5EF4-FFF2-40B4-BE49-F238E27FC236}">
                <a16:creationId xmlns:a16="http://schemas.microsoft.com/office/drawing/2014/main" id="{9876F73A-BDB7-A27B-BEC9-05B70F4A409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367213" y="1361150"/>
            <a:ext cx="1546545" cy="1268260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spcBef>
                <a:spcPts val="0"/>
              </a:spcBef>
              <a:buNone/>
              <a:defRPr sz="1600" cap="none" baseline="0">
                <a:solidFill>
                  <a:srgbClr val="FEFCF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da-DK" dirty="0" err="1"/>
              <a:t>Subject</a:t>
            </a:r>
            <a:endParaRPr lang="da-DK" dirty="0"/>
          </a:p>
        </p:txBody>
      </p:sp>
      <p:sp>
        <p:nvSpPr>
          <p:cNvPr id="34" name="Pladsholder til tekst 3">
            <a:extLst>
              <a:ext uri="{FF2B5EF4-FFF2-40B4-BE49-F238E27FC236}">
                <a16:creationId xmlns:a16="http://schemas.microsoft.com/office/drawing/2014/main" id="{1EEE606B-5C30-3E15-FB46-287E7FB3474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367213" y="1179522"/>
            <a:ext cx="1546545" cy="110800"/>
          </a:xfrm>
          <a:prstGeom prst="rect">
            <a:avLst/>
          </a:prstGeom>
        </p:spPr>
        <p:txBody>
          <a:bodyPr lIns="0" tIns="0" rIns="0" bIns="0" anchor="t" anchorCtr="0">
            <a:spAutoFit/>
          </a:bodyPr>
          <a:lstStyle>
            <a:lvl1pPr marL="0" indent="0">
              <a:spcBef>
                <a:spcPts val="0"/>
              </a:spcBef>
              <a:buNone/>
              <a:defRPr sz="800" cap="all" baseline="0">
                <a:solidFill>
                  <a:srgbClr val="FEFCF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da-DK" dirty="0"/>
              <a:t>Time</a:t>
            </a:r>
          </a:p>
        </p:txBody>
      </p:sp>
      <p:sp>
        <p:nvSpPr>
          <p:cNvPr id="35" name="Pladsholder til tekst 3">
            <a:extLst>
              <a:ext uri="{FF2B5EF4-FFF2-40B4-BE49-F238E27FC236}">
                <a16:creationId xmlns:a16="http://schemas.microsoft.com/office/drawing/2014/main" id="{F5104232-EE61-5099-2AF6-462C1AC7958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50863" y="2973480"/>
            <a:ext cx="1546545" cy="1268260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spcBef>
                <a:spcPts val="0"/>
              </a:spcBef>
              <a:buNone/>
              <a:defRPr sz="1600" cap="none" baseline="0">
                <a:solidFill>
                  <a:srgbClr val="FEFCF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da-DK" dirty="0" err="1"/>
              <a:t>Subject</a:t>
            </a:r>
            <a:endParaRPr lang="da-DK" dirty="0"/>
          </a:p>
        </p:txBody>
      </p:sp>
      <p:sp>
        <p:nvSpPr>
          <p:cNvPr id="36" name="Pladsholder til tekst 3">
            <a:extLst>
              <a:ext uri="{FF2B5EF4-FFF2-40B4-BE49-F238E27FC236}">
                <a16:creationId xmlns:a16="http://schemas.microsoft.com/office/drawing/2014/main" id="{D6F09139-6555-799F-EEF4-6EEC4F50AF1B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50863" y="2791852"/>
            <a:ext cx="1546545" cy="110800"/>
          </a:xfrm>
          <a:prstGeom prst="rect">
            <a:avLst/>
          </a:prstGeom>
        </p:spPr>
        <p:txBody>
          <a:bodyPr lIns="0" tIns="0" rIns="0" bIns="0" anchor="t" anchorCtr="0">
            <a:spAutoFit/>
          </a:bodyPr>
          <a:lstStyle>
            <a:lvl1pPr marL="0" indent="0">
              <a:spcBef>
                <a:spcPts val="0"/>
              </a:spcBef>
              <a:buNone/>
              <a:defRPr sz="800" cap="all" baseline="0">
                <a:solidFill>
                  <a:srgbClr val="FEFCF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da-DK" dirty="0"/>
              <a:t>Time</a:t>
            </a:r>
          </a:p>
        </p:txBody>
      </p:sp>
      <p:sp>
        <p:nvSpPr>
          <p:cNvPr id="37" name="Pladsholder til tekst 3">
            <a:extLst>
              <a:ext uri="{FF2B5EF4-FFF2-40B4-BE49-F238E27FC236}">
                <a16:creationId xmlns:a16="http://schemas.microsoft.com/office/drawing/2014/main" id="{5D7ACC3B-4B91-C5FB-C545-7AB30B1054F4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1893" y="2973480"/>
            <a:ext cx="1546545" cy="1268260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spcBef>
                <a:spcPts val="0"/>
              </a:spcBef>
              <a:buNone/>
              <a:defRPr sz="1600" cap="none" baseline="0">
                <a:solidFill>
                  <a:srgbClr val="FEFCF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da-DK" dirty="0" err="1"/>
              <a:t>Subject</a:t>
            </a:r>
            <a:endParaRPr lang="da-DK" dirty="0"/>
          </a:p>
        </p:txBody>
      </p:sp>
      <p:sp>
        <p:nvSpPr>
          <p:cNvPr id="38" name="Pladsholder til tekst 3">
            <a:extLst>
              <a:ext uri="{FF2B5EF4-FFF2-40B4-BE49-F238E27FC236}">
                <a16:creationId xmlns:a16="http://schemas.microsoft.com/office/drawing/2014/main" id="{8EA5EC51-A682-C84A-B717-BBB4AF642820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461893" y="2791852"/>
            <a:ext cx="1546545" cy="110800"/>
          </a:xfrm>
          <a:prstGeom prst="rect">
            <a:avLst/>
          </a:prstGeom>
        </p:spPr>
        <p:txBody>
          <a:bodyPr lIns="0" tIns="0" rIns="0" bIns="0" anchor="t" anchorCtr="0">
            <a:spAutoFit/>
          </a:bodyPr>
          <a:lstStyle>
            <a:lvl1pPr marL="0" indent="0">
              <a:spcBef>
                <a:spcPts val="0"/>
              </a:spcBef>
              <a:buNone/>
              <a:defRPr sz="800" cap="all" baseline="0">
                <a:solidFill>
                  <a:srgbClr val="FEFCF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da-DK" dirty="0"/>
              <a:t>Time</a:t>
            </a:r>
          </a:p>
        </p:txBody>
      </p:sp>
      <p:sp>
        <p:nvSpPr>
          <p:cNvPr id="39" name="Pladsholder til tekst 3">
            <a:extLst>
              <a:ext uri="{FF2B5EF4-FFF2-40B4-BE49-F238E27FC236}">
                <a16:creationId xmlns:a16="http://schemas.microsoft.com/office/drawing/2014/main" id="{D1878B5D-A100-6EF6-D7F3-570BD17A6BB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367213" y="2973480"/>
            <a:ext cx="1546545" cy="1268260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spcBef>
                <a:spcPts val="0"/>
              </a:spcBef>
              <a:buNone/>
              <a:defRPr sz="1600" cap="none" baseline="0">
                <a:solidFill>
                  <a:srgbClr val="FEFCF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da-DK" dirty="0" err="1"/>
              <a:t>Subject</a:t>
            </a:r>
            <a:endParaRPr lang="da-DK" dirty="0"/>
          </a:p>
        </p:txBody>
      </p:sp>
      <p:sp>
        <p:nvSpPr>
          <p:cNvPr id="40" name="Pladsholder til tekst 3">
            <a:extLst>
              <a:ext uri="{FF2B5EF4-FFF2-40B4-BE49-F238E27FC236}">
                <a16:creationId xmlns:a16="http://schemas.microsoft.com/office/drawing/2014/main" id="{B2FD0B98-63F1-BF7D-5383-447FE83FAD28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367213" y="2791852"/>
            <a:ext cx="1546545" cy="110800"/>
          </a:xfrm>
          <a:prstGeom prst="rect">
            <a:avLst/>
          </a:prstGeom>
        </p:spPr>
        <p:txBody>
          <a:bodyPr lIns="0" tIns="0" rIns="0" bIns="0" anchor="t" anchorCtr="0">
            <a:spAutoFit/>
          </a:bodyPr>
          <a:lstStyle>
            <a:lvl1pPr marL="0" indent="0">
              <a:spcBef>
                <a:spcPts val="0"/>
              </a:spcBef>
              <a:buNone/>
              <a:defRPr sz="800" cap="all" baseline="0">
                <a:solidFill>
                  <a:srgbClr val="FEFCF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da-DK" dirty="0"/>
              <a:t>Time</a:t>
            </a:r>
          </a:p>
        </p:txBody>
      </p:sp>
      <p:sp>
        <p:nvSpPr>
          <p:cNvPr id="41" name="Pladsholder til tekst 3">
            <a:extLst>
              <a:ext uri="{FF2B5EF4-FFF2-40B4-BE49-F238E27FC236}">
                <a16:creationId xmlns:a16="http://schemas.microsoft.com/office/drawing/2014/main" id="{07EF9C80-80C1-DCB7-8740-FB6FA1C8C2D4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272533" y="1361150"/>
            <a:ext cx="1546545" cy="1268260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spcBef>
                <a:spcPts val="0"/>
              </a:spcBef>
              <a:buNone/>
              <a:defRPr sz="1600" cap="none" baseline="0">
                <a:solidFill>
                  <a:srgbClr val="FEFCF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da-DK" dirty="0" err="1"/>
              <a:t>Subject</a:t>
            </a:r>
            <a:endParaRPr lang="da-DK" dirty="0"/>
          </a:p>
        </p:txBody>
      </p:sp>
      <p:sp>
        <p:nvSpPr>
          <p:cNvPr id="42" name="Pladsholder til tekst 3">
            <a:extLst>
              <a:ext uri="{FF2B5EF4-FFF2-40B4-BE49-F238E27FC236}">
                <a16:creationId xmlns:a16="http://schemas.microsoft.com/office/drawing/2014/main" id="{CD7C0460-899D-4B42-AE81-1AA443534BCF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272533" y="1179522"/>
            <a:ext cx="1546545" cy="110800"/>
          </a:xfrm>
          <a:prstGeom prst="rect">
            <a:avLst/>
          </a:prstGeom>
        </p:spPr>
        <p:txBody>
          <a:bodyPr lIns="0" tIns="0" rIns="0" bIns="0" anchor="t" anchorCtr="0">
            <a:spAutoFit/>
          </a:bodyPr>
          <a:lstStyle>
            <a:lvl1pPr marL="0" indent="0">
              <a:spcBef>
                <a:spcPts val="0"/>
              </a:spcBef>
              <a:buNone/>
              <a:defRPr sz="800" cap="all" baseline="0">
                <a:solidFill>
                  <a:srgbClr val="FEFCF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da-DK" dirty="0"/>
              <a:t>Time</a:t>
            </a:r>
          </a:p>
        </p:txBody>
      </p:sp>
      <p:sp>
        <p:nvSpPr>
          <p:cNvPr id="43" name="Pladsholder til tekst 3">
            <a:extLst>
              <a:ext uri="{FF2B5EF4-FFF2-40B4-BE49-F238E27FC236}">
                <a16:creationId xmlns:a16="http://schemas.microsoft.com/office/drawing/2014/main" id="{F6C441F4-FAE5-48B3-D849-DBB94E39B519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272533" y="2973480"/>
            <a:ext cx="1546545" cy="1268260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spcBef>
                <a:spcPts val="0"/>
              </a:spcBef>
              <a:buNone/>
              <a:defRPr sz="1600" cap="none" baseline="0">
                <a:solidFill>
                  <a:srgbClr val="FEFCF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da-DK" dirty="0" err="1"/>
              <a:t>Subject</a:t>
            </a:r>
            <a:endParaRPr lang="da-DK" dirty="0"/>
          </a:p>
        </p:txBody>
      </p:sp>
      <p:sp>
        <p:nvSpPr>
          <p:cNvPr id="44" name="Pladsholder til tekst 3">
            <a:extLst>
              <a:ext uri="{FF2B5EF4-FFF2-40B4-BE49-F238E27FC236}">
                <a16:creationId xmlns:a16="http://schemas.microsoft.com/office/drawing/2014/main" id="{1CAD3E35-BC80-8F60-FA19-0BAAF44F9C2E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272533" y="2791852"/>
            <a:ext cx="1546545" cy="110800"/>
          </a:xfrm>
          <a:prstGeom prst="rect">
            <a:avLst/>
          </a:prstGeom>
        </p:spPr>
        <p:txBody>
          <a:bodyPr lIns="0" tIns="0" rIns="0" bIns="0" anchor="t" anchorCtr="0">
            <a:spAutoFit/>
          </a:bodyPr>
          <a:lstStyle>
            <a:lvl1pPr marL="0" indent="0">
              <a:spcBef>
                <a:spcPts val="0"/>
              </a:spcBef>
              <a:buNone/>
              <a:defRPr sz="800" cap="all" baseline="0">
                <a:solidFill>
                  <a:srgbClr val="FEFCF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da-DK" dirty="0"/>
              <a:t>Time</a:t>
            </a:r>
          </a:p>
        </p:txBody>
      </p:sp>
      <p:sp>
        <p:nvSpPr>
          <p:cNvPr id="45" name="Pladsholder til tekst 3">
            <a:extLst>
              <a:ext uri="{FF2B5EF4-FFF2-40B4-BE49-F238E27FC236}">
                <a16:creationId xmlns:a16="http://schemas.microsoft.com/office/drawing/2014/main" id="{5845F991-F09D-8F57-06DC-432CCB457DEE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550863" y="4599128"/>
            <a:ext cx="1546545" cy="1268260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spcBef>
                <a:spcPts val="0"/>
              </a:spcBef>
              <a:buNone/>
              <a:defRPr sz="1600" cap="none" baseline="0">
                <a:solidFill>
                  <a:srgbClr val="FEFCF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da-DK" dirty="0" err="1"/>
              <a:t>Subject</a:t>
            </a:r>
            <a:endParaRPr lang="da-DK" dirty="0"/>
          </a:p>
        </p:txBody>
      </p:sp>
      <p:sp>
        <p:nvSpPr>
          <p:cNvPr id="46" name="Pladsholder til tekst 3">
            <a:extLst>
              <a:ext uri="{FF2B5EF4-FFF2-40B4-BE49-F238E27FC236}">
                <a16:creationId xmlns:a16="http://schemas.microsoft.com/office/drawing/2014/main" id="{1E399B3E-17BB-B4CE-4E16-73E28A7CB2EB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550863" y="4417500"/>
            <a:ext cx="1546545" cy="110800"/>
          </a:xfrm>
          <a:prstGeom prst="rect">
            <a:avLst/>
          </a:prstGeom>
        </p:spPr>
        <p:txBody>
          <a:bodyPr lIns="0" tIns="0" rIns="0" bIns="0" anchor="t" anchorCtr="0">
            <a:spAutoFit/>
          </a:bodyPr>
          <a:lstStyle>
            <a:lvl1pPr marL="0" indent="0">
              <a:spcBef>
                <a:spcPts val="0"/>
              </a:spcBef>
              <a:buNone/>
              <a:defRPr sz="800" cap="all" baseline="0">
                <a:solidFill>
                  <a:srgbClr val="FEFCF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da-DK" dirty="0"/>
              <a:t>Time</a:t>
            </a:r>
          </a:p>
        </p:txBody>
      </p:sp>
      <p:sp>
        <p:nvSpPr>
          <p:cNvPr id="47" name="Pladsholder til tekst 3">
            <a:extLst>
              <a:ext uri="{FF2B5EF4-FFF2-40B4-BE49-F238E27FC236}">
                <a16:creationId xmlns:a16="http://schemas.microsoft.com/office/drawing/2014/main" id="{A19B9472-35A8-BDA6-8C27-7CB698EF78DD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2461893" y="4599128"/>
            <a:ext cx="1546545" cy="1268260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spcBef>
                <a:spcPts val="0"/>
              </a:spcBef>
              <a:buNone/>
              <a:defRPr sz="1600" cap="none" baseline="0">
                <a:solidFill>
                  <a:srgbClr val="FEFCF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da-DK" dirty="0" err="1"/>
              <a:t>Subject</a:t>
            </a:r>
            <a:endParaRPr lang="da-DK" dirty="0"/>
          </a:p>
        </p:txBody>
      </p:sp>
      <p:sp>
        <p:nvSpPr>
          <p:cNvPr id="48" name="Pladsholder til tekst 3">
            <a:extLst>
              <a:ext uri="{FF2B5EF4-FFF2-40B4-BE49-F238E27FC236}">
                <a16:creationId xmlns:a16="http://schemas.microsoft.com/office/drawing/2014/main" id="{AA22B93F-96B1-A874-6BB1-B7786D3C48EA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2461893" y="4417500"/>
            <a:ext cx="1546545" cy="110800"/>
          </a:xfrm>
          <a:prstGeom prst="rect">
            <a:avLst/>
          </a:prstGeom>
        </p:spPr>
        <p:txBody>
          <a:bodyPr lIns="0" tIns="0" rIns="0" bIns="0" anchor="t" anchorCtr="0">
            <a:spAutoFit/>
          </a:bodyPr>
          <a:lstStyle>
            <a:lvl1pPr marL="0" indent="0">
              <a:spcBef>
                <a:spcPts val="0"/>
              </a:spcBef>
              <a:buNone/>
              <a:defRPr sz="800" cap="all" baseline="0">
                <a:solidFill>
                  <a:srgbClr val="FEFCF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da-DK" dirty="0"/>
              <a:t>Time</a:t>
            </a:r>
          </a:p>
        </p:txBody>
      </p:sp>
      <p:sp>
        <p:nvSpPr>
          <p:cNvPr id="49" name="Pladsholder til tekst 3">
            <a:extLst>
              <a:ext uri="{FF2B5EF4-FFF2-40B4-BE49-F238E27FC236}">
                <a16:creationId xmlns:a16="http://schemas.microsoft.com/office/drawing/2014/main" id="{68E896F9-8190-1149-23C1-CC4671C2015D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367213" y="4599128"/>
            <a:ext cx="1546545" cy="1268260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spcBef>
                <a:spcPts val="0"/>
              </a:spcBef>
              <a:buNone/>
              <a:defRPr sz="1600" cap="none" baseline="0">
                <a:solidFill>
                  <a:srgbClr val="FEFCF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da-DK" dirty="0" err="1"/>
              <a:t>Subject</a:t>
            </a:r>
            <a:endParaRPr lang="da-DK" dirty="0"/>
          </a:p>
        </p:txBody>
      </p:sp>
      <p:sp>
        <p:nvSpPr>
          <p:cNvPr id="50" name="Pladsholder til tekst 3">
            <a:extLst>
              <a:ext uri="{FF2B5EF4-FFF2-40B4-BE49-F238E27FC236}">
                <a16:creationId xmlns:a16="http://schemas.microsoft.com/office/drawing/2014/main" id="{12EC6436-B52E-0ED5-00A6-61C2A1AC41AB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4367213" y="4417500"/>
            <a:ext cx="1546545" cy="110800"/>
          </a:xfrm>
          <a:prstGeom prst="rect">
            <a:avLst/>
          </a:prstGeom>
        </p:spPr>
        <p:txBody>
          <a:bodyPr lIns="0" tIns="0" rIns="0" bIns="0" anchor="t" anchorCtr="0">
            <a:spAutoFit/>
          </a:bodyPr>
          <a:lstStyle>
            <a:lvl1pPr marL="0" indent="0">
              <a:spcBef>
                <a:spcPts val="0"/>
              </a:spcBef>
              <a:buNone/>
              <a:defRPr sz="800" cap="all" baseline="0">
                <a:solidFill>
                  <a:srgbClr val="FEFCF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da-DK" dirty="0"/>
              <a:t>Time</a:t>
            </a:r>
          </a:p>
        </p:txBody>
      </p:sp>
      <p:sp>
        <p:nvSpPr>
          <p:cNvPr id="51" name="Pladsholder til tekst 3">
            <a:extLst>
              <a:ext uri="{FF2B5EF4-FFF2-40B4-BE49-F238E27FC236}">
                <a16:creationId xmlns:a16="http://schemas.microsoft.com/office/drawing/2014/main" id="{505CBCC8-47C5-89D9-D9AB-7E72A1E75807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6272533" y="4599128"/>
            <a:ext cx="1546545" cy="1268260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spcBef>
                <a:spcPts val="0"/>
              </a:spcBef>
              <a:buNone/>
              <a:defRPr sz="1600" cap="none" baseline="0">
                <a:solidFill>
                  <a:srgbClr val="FEFCF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da-DK" dirty="0" err="1"/>
              <a:t>Subject</a:t>
            </a:r>
            <a:endParaRPr lang="da-DK" dirty="0"/>
          </a:p>
        </p:txBody>
      </p:sp>
      <p:sp>
        <p:nvSpPr>
          <p:cNvPr id="52" name="Pladsholder til tekst 3">
            <a:extLst>
              <a:ext uri="{FF2B5EF4-FFF2-40B4-BE49-F238E27FC236}">
                <a16:creationId xmlns:a16="http://schemas.microsoft.com/office/drawing/2014/main" id="{BF53C767-7E15-A05A-593C-58BB0120C3E9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6272533" y="4417500"/>
            <a:ext cx="1546545" cy="110800"/>
          </a:xfrm>
          <a:prstGeom prst="rect">
            <a:avLst/>
          </a:prstGeom>
        </p:spPr>
        <p:txBody>
          <a:bodyPr lIns="0" tIns="0" rIns="0" bIns="0" anchor="t" anchorCtr="0">
            <a:spAutoFit/>
          </a:bodyPr>
          <a:lstStyle>
            <a:lvl1pPr marL="0" indent="0">
              <a:spcBef>
                <a:spcPts val="0"/>
              </a:spcBef>
              <a:buNone/>
              <a:defRPr sz="800" cap="all" baseline="0">
                <a:solidFill>
                  <a:srgbClr val="FEFCF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da-DK" dirty="0"/>
              <a:t>Time</a:t>
            </a:r>
          </a:p>
        </p:txBody>
      </p:sp>
      <p:pic>
        <p:nvPicPr>
          <p:cNvPr id="55" name="Grafik 54">
            <a:extLst>
              <a:ext uri="{FF2B5EF4-FFF2-40B4-BE49-F238E27FC236}">
                <a16:creationId xmlns:a16="http://schemas.microsoft.com/office/drawing/2014/main" id="{D3418FF5-A864-31A1-B7A1-FFE6B13E584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09440" y="1179522"/>
            <a:ext cx="118361" cy="94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07193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0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1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1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2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1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3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4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5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4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6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4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7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8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9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6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0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6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1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2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3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7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4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7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5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6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7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9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8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9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9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0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1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11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2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11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2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15 / Billede 8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billede 11">
            <a:extLst>
              <a:ext uri="{FF2B5EF4-FFF2-40B4-BE49-F238E27FC236}">
                <a16:creationId xmlns:a16="http://schemas.microsoft.com/office/drawing/2014/main" id="{08DB69B7-20B8-F375-A0CA-A350ECB7A146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2459038" y="188914"/>
            <a:ext cx="9540875" cy="6264274"/>
          </a:xfrm>
          <a:prstGeom prst="rect">
            <a:avLst/>
          </a:prstGeom>
        </p:spPr>
        <p:txBody>
          <a:bodyPr/>
          <a:lstStyle>
            <a:lvl1pPr>
              <a:defRPr sz="1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a-DK" dirty="0" err="1"/>
              <a:t>Insert</a:t>
            </a:r>
            <a:r>
              <a:rPr lang="da-DK" dirty="0"/>
              <a:t> image </a:t>
            </a:r>
            <a:r>
              <a:rPr lang="da-DK" dirty="0" err="1"/>
              <a:t>here</a:t>
            </a:r>
            <a:endParaRPr lang="da-DK" dirty="0"/>
          </a:p>
        </p:txBody>
      </p:sp>
      <p:sp>
        <p:nvSpPr>
          <p:cNvPr id="7" name="Pladsholder til tekst 3">
            <a:extLst>
              <a:ext uri="{FF2B5EF4-FFF2-40B4-BE49-F238E27FC236}">
                <a16:creationId xmlns:a16="http://schemas.microsoft.com/office/drawing/2014/main" id="{EBAFDC7C-FF3F-5D54-E4CE-43E0C0DCB1D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53720" y="368300"/>
            <a:ext cx="1546543" cy="5726114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>
              <a:spcBef>
                <a:spcPts val="0"/>
              </a:spcBef>
              <a:buNone/>
              <a:defRPr sz="1600" cap="none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da-DK" dirty="0"/>
              <a:t>Write </a:t>
            </a:r>
            <a:r>
              <a:rPr lang="da-DK" dirty="0" err="1"/>
              <a:t>your</a:t>
            </a:r>
            <a:r>
              <a:rPr lang="da-DK" dirty="0"/>
              <a:t> </a:t>
            </a:r>
            <a:r>
              <a:rPr lang="da-DK" dirty="0" err="1"/>
              <a:t>text</a:t>
            </a:r>
            <a:r>
              <a:rPr lang="da-DK" dirty="0"/>
              <a:t> </a:t>
            </a:r>
            <a:r>
              <a:rPr lang="da-DK" dirty="0" err="1"/>
              <a:t>here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84618248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lede 85 / Tekst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billede 11">
            <a:extLst>
              <a:ext uri="{FF2B5EF4-FFF2-40B4-BE49-F238E27FC236}">
                <a16:creationId xmlns:a16="http://schemas.microsoft.com/office/drawing/2014/main" id="{08DB69B7-20B8-F375-A0CA-A350ECB7A146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92088" y="188913"/>
            <a:ext cx="9540875" cy="6264275"/>
          </a:xfrm>
          <a:prstGeom prst="rect">
            <a:avLst/>
          </a:prstGeom>
        </p:spPr>
        <p:txBody>
          <a:bodyPr/>
          <a:lstStyle>
            <a:lvl1pPr>
              <a:defRPr sz="1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a-DK" dirty="0" err="1"/>
              <a:t>Insert</a:t>
            </a:r>
            <a:r>
              <a:rPr lang="da-DK" dirty="0"/>
              <a:t> image </a:t>
            </a:r>
            <a:r>
              <a:rPr lang="da-DK" dirty="0" err="1"/>
              <a:t>here</a:t>
            </a:r>
            <a:endParaRPr lang="da-DK" dirty="0"/>
          </a:p>
        </p:txBody>
      </p:sp>
      <p:sp>
        <p:nvSpPr>
          <p:cNvPr id="7" name="Pladsholder til tekst 3">
            <a:extLst>
              <a:ext uri="{FF2B5EF4-FFF2-40B4-BE49-F238E27FC236}">
                <a16:creationId xmlns:a16="http://schemas.microsoft.com/office/drawing/2014/main" id="{366E8532-BE65-ABCE-0900-A4BC0AB8B6D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091738" y="368301"/>
            <a:ext cx="1546543" cy="5726112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>
              <a:spcBef>
                <a:spcPts val="0"/>
              </a:spcBef>
              <a:buNone/>
              <a:defRPr sz="1600" cap="none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da-DK" dirty="0"/>
              <a:t>Write </a:t>
            </a:r>
            <a:r>
              <a:rPr lang="da-DK" dirty="0" err="1"/>
              <a:t>your</a:t>
            </a:r>
            <a:r>
              <a:rPr lang="da-DK" dirty="0"/>
              <a:t> </a:t>
            </a:r>
            <a:r>
              <a:rPr lang="da-DK" dirty="0" err="1"/>
              <a:t>text</a:t>
            </a:r>
            <a:r>
              <a:rPr lang="da-DK" dirty="0"/>
              <a:t> </a:t>
            </a:r>
            <a:r>
              <a:rPr lang="da-DK" dirty="0" err="1"/>
              <a:t>here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6301190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30 / Billede 7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billede 11">
            <a:extLst>
              <a:ext uri="{FF2B5EF4-FFF2-40B4-BE49-F238E27FC236}">
                <a16:creationId xmlns:a16="http://schemas.microsoft.com/office/drawing/2014/main" id="{08DB69B7-20B8-F375-A0CA-A350ECB7A146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4367213" y="188913"/>
            <a:ext cx="7632700" cy="6264275"/>
          </a:xfrm>
          <a:prstGeom prst="rect">
            <a:avLst/>
          </a:prstGeom>
        </p:spPr>
        <p:txBody>
          <a:bodyPr/>
          <a:lstStyle>
            <a:lvl1pPr>
              <a:defRPr sz="1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a-DK" dirty="0" err="1"/>
              <a:t>Insert</a:t>
            </a:r>
            <a:r>
              <a:rPr lang="da-DK" dirty="0"/>
              <a:t> image </a:t>
            </a:r>
            <a:r>
              <a:rPr lang="da-DK" dirty="0" err="1"/>
              <a:t>here</a:t>
            </a:r>
            <a:endParaRPr lang="da-DK" dirty="0"/>
          </a:p>
        </p:txBody>
      </p:sp>
      <p:sp>
        <p:nvSpPr>
          <p:cNvPr id="6" name="Pladsholder til tekst 3">
            <a:extLst>
              <a:ext uri="{FF2B5EF4-FFF2-40B4-BE49-F238E27FC236}">
                <a16:creationId xmlns:a16="http://schemas.microsoft.com/office/drawing/2014/main" id="{856A9374-97B7-80D4-80EB-039AEACDF6B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53720" y="368300"/>
            <a:ext cx="3454717" cy="5726114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>
              <a:spcBef>
                <a:spcPts val="0"/>
              </a:spcBef>
              <a:buNone/>
              <a:defRPr sz="1600" cap="none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da-DK" dirty="0"/>
              <a:t>Write </a:t>
            </a:r>
            <a:r>
              <a:rPr lang="da-DK" dirty="0" err="1"/>
              <a:t>your</a:t>
            </a:r>
            <a:r>
              <a:rPr lang="da-DK" dirty="0"/>
              <a:t> </a:t>
            </a:r>
            <a:r>
              <a:rPr lang="da-DK" dirty="0" err="1"/>
              <a:t>text</a:t>
            </a:r>
            <a:r>
              <a:rPr lang="da-DK" dirty="0"/>
              <a:t> </a:t>
            </a:r>
            <a:r>
              <a:rPr lang="da-DK" dirty="0" err="1"/>
              <a:t>here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34380312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lede 30 / Billede 7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billede 11">
            <a:extLst>
              <a:ext uri="{FF2B5EF4-FFF2-40B4-BE49-F238E27FC236}">
                <a16:creationId xmlns:a16="http://schemas.microsoft.com/office/drawing/2014/main" id="{08DB69B7-20B8-F375-A0CA-A350ECB7A146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4367213" y="188913"/>
            <a:ext cx="7632699" cy="6264275"/>
          </a:xfrm>
          <a:prstGeom prst="rect">
            <a:avLst/>
          </a:prstGeom>
        </p:spPr>
        <p:txBody>
          <a:bodyPr/>
          <a:lstStyle>
            <a:lvl1pPr>
              <a:defRPr sz="1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a-DK" dirty="0" err="1"/>
              <a:t>Insert</a:t>
            </a:r>
            <a:r>
              <a:rPr lang="da-DK" dirty="0"/>
              <a:t> image </a:t>
            </a:r>
            <a:r>
              <a:rPr lang="da-DK" dirty="0" err="1"/>
              <a:t>here</a:t>
            </a:r>
            <a:endParaRPr lang="da-DK" dirty="0"/>
          </a:p>
        </p:txBody>
      </p:sp>
      <p:sp>
        <p:nvSpPr>
          <p:cNvPr id="3" name="Pladsholder til billede 11">
            <a:extLst>
              <a:ext uri="{FF2B5EF4-FFF2-40B4-BE49-F238E27FC236}">
                <a16:creationId xmlns:a16="http://schemas.microsoft.com/office/drawing/2014/main" id="{5E27B0D2-FC66-82A7-E353-AB36818C3BC5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192089" y="188913"/>
            <a:ext cx="3816350" cy="6264275"/>
          </a:xfrm>
          <a:prstGeom prst="rect">
            <a:avLst/>
          </a:prstGeom>
        </p:spPr>
        <p:txBody>
          <a:bodyPr/>
          <a:lstStyle>
            <a:lvl1pPr>
              <a:defRPr sz="1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a-DK" dirty="0" err="1"/>
              <a:t>Insert</a:t>
            </a:r>
            <a:r>
              <a:rPr lang="da-DK" dirty="0"/>
              <a:t> image </a:t>
            </a:r>
            <a:r>
              <a:rPr lang="da-DK" dirty="0" err="1"/>
              <a:t>here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59591321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lede 70 / Tekst 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billede 11">
            <a:extLst>
              <a:ext uri="{FF2B5EF4-FFF2-40B4-BE49-F238E27FC236}">
                <a16:creationId xmlns:a16="http://schemas.microsoft.com/office/drawing/2014/main" id="{08DB69B7-20B8-F375-A0CA-A350ECB7A146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92088" y="188913"/>
            <a:ext cx="7632700" cy="6264275"/>
          </a:xfrm>
          <a:prstGeom prst="rect">
            <a:avLst/>
          </a:prstGeom>
        </p:spPr>
        <p:txBody>
          <a:bodyPr/>
          <a:lstStyle>
            <a:lvl1pPr>
              <a:defRPr sz="1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a-DK" dirty="0" err="1"/>
              <a:t>Insert</a:t>
            </a:r>
            <a:r>
              <a:rPr lang="da-DK" dirty="0"/>
              <a:t> image </a:t>
            </a:r>
            <a:r>
              <a:rPr lang="da-DK" dirty="0" err="1"/>
              <a:t>here</a:t>
            </a:r>
            <a:endParaRPr lang="da-DK" dirty="0"/>
          </a:p>
        </p:txBody>
      </p:sp>
      <p:sp>
        <p:nvSpPr>
          <p:cNvPr id="7" name="Pladsholder til tekst 3">
            <a:extLst>
              <a:ext uri="{FF2B5EF4-FFF2-40B4-BE49-F238E27FC236}">
                <a16:creationId xmlns:a16="http://schemas.microsoft.com/office/drawing/2014/main" id="{F6B98002-993D-1AD1-040F-884C0666B64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183563" y="368301"/>
            <a:ext cx="3454717" cy="5726112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>
              <a:spcBef>
                <a:spcPts val="0"/>
              </a:spcBef>
              <a:buNone/>
              <a:defRPr sz="1600" cap="none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da-DK" dirty="0"/>
              <a:t>Write </a:t>
            </a:r>
            <a:r>
              <a:rPr lang="da-DK" dirty="0" err="1"/>
              <a:t>your</a:t>
            </a:r>
            <a:r>
              <a:rPr lang="da-DK" dirty="0"/>
              <a:t> </a:t>
            </a:r>
            <a:r>
              <a:rPr lang="da-DK" dirty="0" err="1"/>
              <a:t>text</a:t>
            </a:r>
            <a:r>
              <a:rPr lang="da-DK" dirty="0"/>
              <a:t> </a:t>
            </a:r>
            <a:r>
              <a:rPr lang="da-DK" dirty="0" err="1"/>
              <a:t>here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85999931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lede 70 / Billede 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billede 11">
            <a:extLst>
              <a:ext uri="{FF2B5EF4-FFF2-40B4-BE49-F238E27FC236}">
                <a16:creationId xmlns:a16="http://schemas.microsoft.com/office/drawing/2014/main" id="{08DB69B7-20B8-F375-A0CA-A350ECB7A146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92088" y="188913"/>
            <a:ext cx="7632699" cy="6264275"/>
          </a:xfrm>
          <a:prstGeom prst="rect">
            <a:avLst/>
          </a:prstGeom>
        </p:spPr>
        <p:txBody>
          <a:bodyPr/>
          <a:lstStyle>
            <a:lvl1pPr>
              <a:defRPr sz="1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a-DK" dirty="0" err="1"/>
              <a:t>Insert</a:t>
            </a:r>
            <a:r>
              <a:rPr lang="da-DK" dirty="0"/>
              <a:t> image </a:t>
            </a:r>
            <a:r>
              <a:rPr lang="da-DK" dirty="0" err="1"/>
              <a:t>here</a:t>
            </a:r>
            <a:endParaRPr lang="da-DK" dirty="0"/>
          </a:p>
        </p:txBody>
      </p:sp>
      <p:sp>
        <p:nvSpPr>
          <p:cNvPr id="3" name="Pladsholder til billede 11">
            <a:extLst>
              <a:ext uri="{FF2B5EF4-FFF2-40B4-BE49-F238E27FC236}">
                <a16:creationId xmlns:a16="http://schemas.microsoft.com/office/drawing/2014/main" id="{5E27B0D2-FC66-82A7-E353-AB36818C3BC5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8183562" y="188913"/>
            <a:ext cx="3816350" cy="6264275"/>
          </a:xfrm>
          <a:prstGeom prst="rect">
            <a:avLst/>
          </a:prstGeom>
        </p:spPr>
        <p:txBody>
          <a:bodyPr/>
          <a:lstStyle>
            <a:lvl1pPr>
              <a:defRPr sz="1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a-DK" dirty="0" err="1"/>
              <a:t>Insert</a:t>
            </a:r>
            <a:r>
              <a:rPr lang="da-DK" dirty="0"/>
              <a:t> image </a:t>
            </a:r>
            <a:r>
              <a:rPr lang="da-DK" dirty="0" err="1"/>
              <a:t>here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75220459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50 / Billede 5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billede 11">
            <a:extLst>
              <a:ext uri="{FF2B5EF4-FFF2-40B4-BE49-F238E27FC236}">
                <a16:creationId xmlns:a16="http://schemas.microsoft.com/office/drawing/2014/main" id="{08DB69B7-20B8-F375-A0CA-A350ECB7A146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275387" y="188912"/>
            <a:ext cx="5724526" cy="6264276"/>
          </a:xfrm>
          <a:prstGeom prst="rect">
            <a:avLst/>
          </a:prstGeom>
        </p:spPr>
        <p:txBody>
          <a:bodyPr/>
          <a:lstStyle>
            <a:lvl1pPr>
              <a:defRPr sz="1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a-DK" dirty="0" err="1"/>
              <a:t>Insert</a:t>
            </a:r>
            <a:r>
              <a:rPr lang="da-DK" dirty="0"/>
              <a:t> image </a:t>
            </a:r>
            <a:r>
              <a:rPr lang="da-DK" dirty="0" err="1"/>
              <a:t>here</a:t>
            </a:r>
            <a:endParaRPr lang="da-DK" dirty="0"/>
          </a:p>
        </p:txBody>
      </p:sp>
      <p:sp>
        <p:nvSpPr>
          <p:cNvPr id="7" name="Pladsholder til tekst 3">
            <a:extLst>
              <a:ext uri="{FF2B5EF4-FFF2-40B4-BE49-F238E27FC236}">
                <a16:creationId xmlns:a16="http://schemas.microsoft.com/office/drawing/2014/main" id="{22DC992F-3EEC-FA7B-8408-3F5D2682908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53720" y="368300"/>
            <a:ext cx="5362893" cy="5726122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>
              <a:spcBef>
                <a:spcPts val="0"/>
              </a:spcBef>
              <a:buNone/>
              <a:defRPr sz="1600" cap="none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da-DK" dirty="0"/>
              <a:t>Write </a:t>
            </a:r>
            <a:r>
              <a:rPr lang="da-DK" dirty="0" err="1"/>
              <a:t>your</a:t>
            </a:r>
            <a:r>
              <a:rPr lang="da-DK" dirty="0"/>
              <a:t> </a:t>
            </a:r>
            <a:r>
              <a:rPr lang="da-DK" dirty="0" err="1"/>
              <a:t>text</a:t>
            </a:r>
            <a:r>
              <a:rPr lang="da-DK" dirty="0"/>
              <a:t> </a:t>
            </a:r>
            <a:r>
              <a:rPr lang="da-DK" dirty="0" err="1"/>
              <a:t>here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88015201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lede 50 / Tekst 5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billede 11">
            <a:extLst>
              <a:ext uri="{FF2B5EF4-FFF2-40B4-BE49-F238E27FC236}">
                <a16:creationId xmlns:a16="http://schemas.microsoft.com/office/drawing/2014/main" id="{08DB69B7-20B8-F375-A0CA-A350ECB7A146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92088" y="188913"/>
            <a:ext cx="5724525" cy="6264275"/>
          </a:xfrm>
          <a:prstGeom prst="rect">
            <a:avLst/>
          </a:prstGeom>
        </p:spPr>
        <p:txBody>
          <a:bodyPr/>
          <a:lstStyle>
            <a:lvl1pPr>
              <a:defRPr sz="1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a-DK" dirty="0" err="1"/>
              <a:t>Insert</a:t>
            </a:r>
            <a:r>
              <a:rPr lang="da-DK" dirty="0"/>
              <a:t> image </a:t>
            </a:r>
            <a:r>
              <a:rPr lang="da-DK" dirty="0" err="1"/>
              <a:t>here</a:t>
            </a:r>
            <a:endParaRPr lang="da-DK" dirty="0"/>
          </a:p>
        </p:txBody>
      </p:sp>
      <p:sp>
        <p:nvSpPr>
          <p:cNvPr id="7" name="Pladsholder til tekst 3">
            <a:extLst>
              <a:ext uri="{FF2B5EF4-FFF2-40B4-BE49-F238E27FC236}">
                <a16:creationId xmlns:a16="http://schemas.microsoft.com/office/drawing/2014/main" id="{FF8AB675-2F84-001C-FD14-C9ABF0C5172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289358" y="368301"/>
            <a:ext cx="5362893" cy="5726112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>
              <a:spcBef>
                <a:spcPts val="0"/>
              </a:spcBef>
              <a:buNone/>
              <a:defRPr sz="1600" cap="none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da-DK" dirty="0"/>
              <a:t>Write </a:t>
            </a:r>
            <a:r>
              <a:rPr lang="da-DK" dirty="0" err="1"/>
              <a:t>your</a:t>
            </a:r>
            <a:r>
              <a:rPr lang="da-DK" dirty="0"/>
              <a:t> </a:t>
            </a:r>
            <a:r>
              <a:rPr lang="da-DK" dirty="0" err="1"/>
              <a:t>text</a:t>
            </a:r>
            <a:r>
              <a:rPr lang="da-DK" dirty="0"/>
              <a:t> </a:t>
            </a:r>
            <a:r>
              <a:rPr lang="da-DK" dirty="0" err="1"/>
              <a:t>here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83033953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50 / Tekst 5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dsholder til tekst 3">
            <a:extLst>
              <a:ext uri="{FF2B5EF4-FFF2-40B4-BE49-F238E27FC236}">
                <a16:creationId xmlns:a16="http://schemas.microsoft.com/office/drawing/2014/main" id="{796639D0-88DC-561D-ED14-9CB9948F6E5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53720" y="368301"/>
            <a:ext cx="5362893" cy="5726112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>
              <a:spcBef>
                <a:spcPts val="0"/>
              </a:spcBef>
              <a:buNone/>
              <a:defRPr sz="1600" cap="none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da-DK" dirty="0"/>
              <a:t>Write </a:t>
            </a:r>
            <a:r>
              <a:rPr lang="da-DK" dirty="0" err="1"/>
              <a:t>your</a:t>
            </a:r>
            <a:r>
              <a:rPr lang="da-DK" dirty="0"/>
              <a:t> </a:t>
            </a:r>
            <a:r>
              <a:rPr lang="da-DK" dirty="0" err="1"/>
              <a:t>text</a:t>
            </a:r>
            <a:r>
              <a:rPr lang="da-DK" dirty="0"/>
              <a:t> </a:t>
            </a:r>
            <a:r>
              <a:rPr lang="da-DK" dirty="0" err="1"/>
              <a:t>here</a:t>
            </a:r>
            <a:endParaRPr lang="da-DK" dirty="0"/>
          </a:p>
        </p:txBody>
      </p:sp>
      <p:sp>
        <p:nvSpPr>
          <p:cNvPr id="10" name="Pladsholder til tekst 3">
            <a:extLst>
              <a:ext uri="{FF2B5EF4-FFF2-40B4-BE49-F238E27FC236}">
                <a16:creationId xmlns:a16="http://schemas.microsoft.com/office/drawing/2014/main" id="{90214073-CA98-FF97-5C9F-0569610A213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281738" y="368301"/>
            <a:ext cx="5362893" cy="5726112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>
              <a:spcBef>
                <a:spcPts val="0"/>
              </a:spcBef>
              <a:buNone/>
              <a:defRPr sz="1600" cap="none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da-DK" dirty="0"/>
              <a:t>Write </a:t>
            </a:r>
            <a:r>
              <a:rPr lang="da-DK" dirty="0" err="1"/>
              <a:t>your</a:t>
            </a:r>
            <a:r>
              <a:rPr lang="da-DK" dirty="0"/>
              <a:t> </a:t>
            </a:r>
            <a:r>
              <a:rPr lang="da-DK" dirty="0" err="1"/>
              <a:t>text</a:t>
            </a:r>
            <a:r>
              <a:rPr lang="da-DK" dirty="0"/>
              <a:t> </a:t>
            </a:r>
            <a:r>
              <a:rPr lang="da-DK" dirty="0" err="1"/>
              <a:t>here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4251715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lede 50 / Billede 5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billede 11">
            <a:extLst>
              <a:ext uri="{FF2B5EF4-FFF2-40B4-BE49-F238E27FC236}">
                <a16:creationId xmlns:a16="http://schemas.microsoft.com/office/drawing/2014/main" id="{08DB69B7-20B8-F375-A0CA-A350ECB7A146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275387" y="188913"/>
            <a:ext cx="5724525" cy="6264275"/>
          </a:xfrm>
          <a:prstGeom prst="rect">
            <a:avLst/>
          </a:prstGeom>
        </p:spPr>
        <p:txBody>
          <a:bodyPr/>
          <a:lstStyle>
            <a:lvl1pPr>
              <a:defRPr sz="1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a-DK" dirty="0" err="1"/>
              <a:t>Insert</a:t>
            </a:r>
            <a:r>
              <a:rPr lang="da-DK" dirty="0"/>
              <a:t> image </a:t>
            </a:r>
            <a:r>
              <a:rPr lang="da-DK" dirty="0" err="1"/>
              <a:t>here</a:t>
            </a:r>
            <a:endParaRPr lang="da-DK" dirty="0"/>
          </a:p>
        </p:txBody>
      </p:sp>
      <p:sp>
        <p:nvSpPr>
          <p:cNvPr id="3" name="Pladsholder til billede 11">
            <a:extLst>
              <a:ext uri="{FF2B5EF4-FFF2-40B4-BE49-F238E27FC236}">
                <a16:creationId xmlns:a16="http://schemas.microsoft.com/office/drawing/2014/main" id="{5E27B0D2-FC66-82A7-E353-AB36818C3BC5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192088" y="188913"/>
            <a:ext cx="5724525" cy="6264275"/>
          </a:xfrm>
          <a:prstGeom prst="rect">
            <a:avLst/>
          </a:prstGeom>
        </p:spPr>
        <p:txBody>
          <a:bodyPr/>
          <a:lstStyle>
            <a:lvl1pPr>
              <a:defRPr sz="1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a-DK" dirty="0" err="1"/>
              <a:t>Insert</a:t>
            </a:r>
            <a:r>
              <a:rPr lang="da-DK" dirty="0"/>
              <a:t> image </a:t>
            </a:r>
            <a:r>
              <a:rPr lang="da-DK" dirty="0" err="1"/>
              <a:t>here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9675908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lede 50 / Billede 25 / Tekst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billede 11">
            <a:extLst>
              <a:ext uri="{FF2B5EF4-FFF2-40B4-BE49-F238E27FC236}">
                <a16:creationId xmlns:a16="http://schemas.microsoft.com/office/drawing/2014/main" id="{08DB69B7-20B8-F375-A0CA-A350ECB7A146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275387" y="188913"/>
            <a:ext cx="5724525" cy="3240087"/>
          </a:xfrm>
          <a:prstGeom prst="rect">
            <a:avLst/>
          </a:prstGeom>
        </p:spPr>
        <p:txBody>
          <a:bodyPr/>
          <a:lstStyle>
            <a:lvl1pPr>
              <a:defRPr sz="1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a-DK" dirty="0" err="1"/>
              <a:t>Insert</a:t>
            </a:r>
            <a:r>
              <a:rPr lang="da-DK" dirty="0"/>
              <a:t> image </a:t>
            </a:r>
            <a:r>
              <a:rPr lang="da-DK" dirty="0" err="1"/>
              <a:t>here</a:t>
            </a:r>
            <a:endParaRPr lang="da-DK" dirty="0"/>
          </a:p>
        </p:txBody>
      </p:sp>
      <p:sp>
        <p:nvSpPr>
          <p:cNvPr id="3" name="Pladsholder til billede 11">
            <a:extLst>
              <a:ext uri="{FF2B5EF4-FFF2-40B4-BE49-F238E27FC236}">
                <a16:creationId xmlns:a16="http://schemas.microsoft.com/office/drawing/2014/main" id="{5E27B0D2-FC66-82A7-E353-AB36818C3BC5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192088" y="188913"/>
            <a:ext cx="5724525" cy="6084887"/>
          </a:xfrm>
          <a:prstGeom prst="rect">
            <a:avLst/>
          </a:prstGeom>
        </p:spPr>
        <p:txBody>
          <a:bodyPr/>
          <a:lstStyle>
            <a:lvl1pPr>
              <a:defRPr sz="1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a-DK" dirty="0" err="1"/>
              <a:t>Insert</a:t>
            </a:r>
            <a:r>
              <a:rPr lang="da-DK" dirty="0"/>
              <a:t> image </a:t>
            </a:r>
            <a:r>
              <a:rPr lang="da-DK" dirty="0" err="1"/>
              <a:t>here</a:t>
            </a:r>
            <a:endParaRPr lang="da-DK" dirty="0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43E1CB35-2BA5-70BC-8FD6-4956D275225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289358" y="3624936"/>
            <a:ext cx="3443605" cy="2486026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>
              <a:spcBef>
                <a:spcPts val="0"/>
              </a:spcBef>
              <a:buNone/>
              <a:defRPr sz="1600" cap="none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da-DK" dirty="0"/>
              <a:t>Write </a:t>
            </a:r>
            <a:r>
              <a:rPr lang="da-DK" dirty="0" err="1"/>
              <a:t>your</a:t>
            </a:r>
            <a:r>
              <a:rPr lang="da-DK" dirty="0"/>
              <a:t> </a:t>
            </a:r>
            <a:r>
              <a:rPr lang="da-DK" dirty="0" err="1"/>
              <a:t>text</a:t>
            </a:r>
            <a:r>
              <a:rPr lang="da-DK" dirty="0"/>
              <a:t> </a:t>
            </a:r>
            <a:r>
              <a:rPr lang="da-DK" dirty="0" err="1"/>
              <a:t>here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7160116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lede 50 / Billede 25 / Bille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billede 11">
            <a:extLst>
              <a:ext uri="{FF2B5EF4-FFF2-40B4-BE49-F238E27FC236}">
                <a16:creationId xmlns:a16="http://schemas.microsoft.com/office/drawing/2014/main" id="{5E27B0D2-FC66-82A7-E353-AB36818C3BC5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192088" y="188913"/>
            <a:ext cx="5724525" cy="6264275"/>
          </a:xfrm>
          <a:prstGeom prst="rect">
            <a:avLst/>
          </a:prstGeom>
        </p:spPr>
        <p:txBody>
          <a:bodyPr/>
          <a:lstStyle>
            <a:lvl1pPr>
              <a:defRPr sz="1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a-DK" dirty="0" err="1"/>
              <a:t>Insert</a:t>
            </a:r>
            <a:r>
              <a:rPr lang="da-DK" dirty="0"/>
              <a:t> image </a:t>
            </a:r>
            <a:r>
              <a:rPr lang="da-DK" dirty="0" err="1"/>
              <a:t>here</a:t>
            </a:r>
            <a:endParaRPr lang="da-DK" dirty="0"/>
          </a:p>
        </p:txBody>
      </p:sp>
      <p:sp>
        <p:nvSpPr>
          <p:cNvPr id="5" name="Pladsholder til billede 11">
            <a:extLst>
              <a:ext uri="{FF2B5EF4-FFF2-40B4-BE49-F238E27FC236}">
                <a16:creationId xmlns:a16="http://schemas.microsoft.com/office/drawing/2014/main" id="{398F2CF5-F00A-099F-F3E1-B27F79DB9337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275387" y="3321050"/>
            <a:ext cx="5724525" cy="3132138"/>
          </a:xfrm>
          <a:prstGeom prst="rect">
            <a:avLst/>
          </a:prstGeom>
        </p:spPr>
        <p:txBody>
          <a:bodyPr/>
          <a:lstStyle>
            <a:lvl1pPr>
              <a:defRPr sz="1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a-DK" dirty="0" err="1"/>
              <a:t>Insert</a:t>
            </a:r>
            <a:r>
              <a:rPr lang="da-DK" dirty="0"/>
              <a:t> image </a:t>
            </a:r>
            <a:r>
              <a:rPr lang="da-DK" dirty="0" err="1"/>
              <a:t>here</a:t>
            </a:r>
            <a:endParaRPr lang="da-DK" dirty="0"/>
          </a:p>
        </p:txBody>
      </p:sp>
      <p:sp>
        <p:nvSpPr>
          <p:cNvPr id="6" name="Pladsholder til billede 11">
            <a:extLst>
              <a:ext uri="{FF2B5EF4-FFF2-40B4-BE49-F238E27FC236}">
                <a16:creationId xmlns:a16="http://schemas.microsoft.com/office/drawing/2014/main" id="{D9D165DB-A601-CD34-9626-560303265D07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275387" y="188913"/>
            <a:ext cx="5724525" cy="2952750"/>
          </a:xfrm>
          <a:prstGeom prst="rect">
            <a:avLst/>
          </a:prstGeom>
        </p:spPr>
        <p:txBody>
          <a:bodyPr/>
          <a:lstStyle>
            <a:lvl1pPr>
              <a:defRPr sz="1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a-DK" dirty="0" err="1"/>
              <a:t>Insert</a:t>
            </a:r>
            <a:r>
              <a:rPr lang="da-DK" dirty="0"/>
              <a:t> image </a:t>
            </a:r>
            <a:r>
              <a:rPr lang="da-DK" dirty="0" err="1"/>
              <a:t>here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1362227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lede 25 / Billede 25 / Billede 25 / Bille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dsholder til billede 11">
            <a:extLst>
              <a:ext uri="{FF2B5EF4-FFF2-40B4-BE49-F238E27FC236}">
                <a16:creationId xmlns:a16="http://schemas.microsoft.com/office/drawing/2014/main" id="{398F2CF5-F00A-099F-F3E1-B27F79DB9337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275387" y="3321050"/>
            <a:ext cx="5724525" cy="3132138"/>
          </a:xfrm>
          <a:prstGeom prst="rect">
            <a:avLst/>
          </a:prstGeom>
        </p:spPr>
        <p:txBody>
          <a:bodyPr/>
          <a:lstStyle>
            <a:lvl1pPr>
              <a:defRPr sz="1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a-DK" dirty="0" err="1"/>
              <a:t>Insert</a:t>
            </a:r>
            <a:r>
              <a:rPr lang="da-DK" dirty="0"/>
              <a:t> image </a:t>
            </a:r>
            <a:r>
              <a:rPr lang="da-DK" dirty="0" err="1"/>
              <a:t>here</a:t>
            </a:r>
            <a:endParaRPr lang="da-DK" dirty="0"/>
          </a:p>
        </p:txBody>
      </p:sp>
      <p:sp>
        <p:nvSpPr>
          <p:cNvPr id="6" name="Pladsholder til billede 11">
            <a:extLst>
              <a:ext uri="{FF2B5EF4-FFF2-40B4-BE49-F238E27FC236}">
                <a16:creationId xmlns:a16="http://schemas.microsoft.com/office/drawing/2014/main" id="{D9D165DB-A601-CD34-9626-560303265D07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275387" y="188913"/>
            <a:ext cx="5724525" cy="2952750"/>
          </a:xfrm>
          <a:prstGeom prst="rect">
            <a:avLst/>
          </a:prstGeom>
        </p:spPr>
        <p:txBody>
          <a:bodyPr/>
          <a:lstStyle>
            <a:lvl1pPr>
              <a:defRPr sz="1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a-DK" dirty="0" err="1"/>
              <a:t>Insert</a:t>
            </a:r>
            <a:r>
              <a:rPr lang="da-DK" dirty="0"/>
              <a:t> image </a:t>
            </a:r>
            <a:r>
              <a:rPr lang="da-DK" dirty="0" err="1"/>
              <a:t>here</a:t>
            </a:r>
            <a:endParaRPr lang="da-DK" dirty="0"/>
          </a:p>
        </p:txBody>
      </p:sp>
      <p:sp>
        <p:nvSpPr>
          <p:cNvPr id="2" name="Pladsholder til billede 11">
            <a:extLst>
              <a:ext uri="{FF2B5EF4-FFF2-40B4-BE49-F238E27FC236}">
                <a16:creationId xmlns:a16="http://schemas.microsoft.com/office/drawing/2014/main" id="{A3C15CBA-0691-1BF0-B98F-D5FCAE60553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92089" y="3321050"/>
            <a:ext cx="5724525" cy="3132138"/>
          </a:xfrm>
          <a:prstGeom prst="rect">
            <a:avLst/>
          </a:prstGeom>
        </p:spPr>
        <p:txBody>
          <a:bodyPr/>
          <a:lstStyle>
            <a:lvl1pPr>
              <a:defRPr sz="1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a-DK" dirty="0" err="1"/>
              <a:t>Insert</a:t>
            </a:r>
            <a:r>
              <a:rPr lang="da-DK" dirty="0"/>
              <a:t> image </a:t>
            </a:r>
            <a:r>
              <a:rPr lang="da-DK" dirty="0" err="1"/>
              <a:t>here</a:t>
            </a:r>
            <a:endParaRPr lang="da-DK" dirty="0"/>
          </a:p>
        </p:txBody>
      </p:sp>
      <p:sp>
        <p:nvSpPr>
          <p:cNvPr id="4" name="Pladsholder til billede 11">
            <a:extLst>
              <a:ext uri="{FF2B5EF4-FFF2-40B4-BE49-F238E27FC236}">
                <a16:creationId xmlns:a16="http://schemas.microsoft.com/office/drawing/2014/main" id="{21986212-E015-A347-2E15-A04A62C1B3A5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192089" y="188913"/>
            <a:ext cx="5724525" cy="2952750"/>
          </a:xfrm>
          <a:prstGeom prst="rect">
            <a:avLst/>
          </a:prstGeom>
        </p:spPr>
        <p:txBody>
          <a:bodyPr/>
          <a:lstStyle>
            <a:lvl1pPr>
              <a:defRPr sz="1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a-DK" dirty="0" err="1"/>
              <a:t>Insert</a:t>
            </a:r>
            <a:r>
              <a:rPr lang="da-DK" dirty="0"/>
              <a:t> image </a:t>
            </a:r>
            <a:r>
              <a:rPr lang="da-DK" dirty="0" err="1"/>
              <a:t>here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1702027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70 / Billede 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billede 11">
            <a:extLst>
              <a:ext uri="{FF2B5EF4-FFF2-40B4-BE49-F238E27FC236}">
                <a16:creationId xmlns:a16="http://schemas.microsoft.com/office/drawing/2014/main" id="{08DB69B7-20B8-F375-A0CA-A350ECB7A146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8183563" y="188913"/>
            <a:ext cx="3816350" cy="6264275"/>
          </a:xfrm>
          <a:prstGeom prst="rect">
            <a:avLst/>
          </a:prstGeom>
        </p:spPr>
        <p:txBody>
          <a:bodyPr/>
          <a:lstStyle>
            <a:lvl1pPr>
              <a:defRPr sz="1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a-DK" dirty="0" err="1"/>
              <a:t>Insert</a:t>
            </a:r>
            <a:r>
              <a:rPr lang="da-DK" dirty="0"/>
              <a:t> image </a:t>
            </a:r>
            <a:r>
              <a:rPr lang="da-DK" dirty="0" err="1"/>
              <a:t>here</a:t>
            </a:r>
            <a:endParaRPr lang="da-DK" dirty="0"/>
          </a:p>
        </p:txBody>
      </p:sp>
      <p:sp>
        <p:nvSpPr>
          <p:cNvPr id="8" name="Pladsholder til tekst 3">
            <a:extLst>
              <a:ext uri="{FF2B5EF4-FFF2-40B4-BE49-F238E27FC236}">
                <a16:creationId xmlns:a16="http://schemas.microsoft.com/office/drawing/2014/main" id="{63350B05-5CBB-F5C6-9C32-57A9E7FF325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53720" y="368301"/>
            <a:ext cx="7271068" cy="5726112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>
              <a:spcBef>
                <a:spcPts val="0"/>
              </a:spcBef>
              <a:buNone/>
              <a:defRPr sz="1600" cap="none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da-DK" dirty="0"/>
              <a:t>Write </a:t>
            </a:r>
            <a:r>
              <a:rPr lang="da-DK" dirty="0" err="1"/>
              <a:t>your</a:t>
            </a:r>
            <a:r>
              <a:rPr lang="da-DK" dirty="0"/>
              <a:t> </a:t>
            </a:r>
            <a:r>
              <a:rPr lang="da-DK" dirty="0" err="1"/>
              <a:t>text</a:t>
            </a:r>
            <a:r>
              <a:rPr lang="da-DK" dirty="0"/>
              <a:t> </a:t>
            </a:r>
            <a:r>
              <a:rPr lang="da-DK" dirty="0" err="1"/>
              <a:t>here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393013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33 / Tekst 33 / Billede 3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billede 11">
            <a:extLst>
              <a:ext uri="{FF2B5EF4-FFF2-40B4-BE49-F238E27FC236}">
                <a16:creationId xmlns:a16="http://schemas.microsoft.com/office/drawing/2014/main" id="{08DB69B7-20B8-F375-A0CA-A350ECB7A146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8183563" y="188913"/>
            <a:ext cx="3816350" cy="6264275"/>
          </a:xfrm>
          <a:prstGeom prst="rect">
            <a:avLst/>
          </a:prstGeom>
        </p:spPr>
        <p:txBody>
          <a:bodyPr/>
          <a:lstStyle>
            <a:lvl1pPr>
              <a:defRPr sz="1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a-DK" dirty="0" err="1"/>
              <a:t>Insert</a:t>
            </a:r>
            <a:r>
              <a:rPr lang="da-DK" dirty="0"/>
              <a:t> image </a:t>
            </a:r>
            <a:r>
              <a:rPr lang="da-DK" dirty="0" err="1"/>
              <a:t>here</a:t>
            </a:r>
            <a:endParaRPr lang="da-DK" dirty="0"/>
          </a:p>
        </p:txBody>
      </p:sp>
      <p:sp>
        <p:nvSpPr>
          <p:cNvPr id="9" name="Pladsholder til tekst 3">
            <a:extLst>
              <a:ext uri="{FF2B5EF4-FFF2-40B4-BE49-F238E27FC236}">
                <a16:creationId xmlns:a16="http://schemas.microsoft.com/office/drawing/2014/main" id="{68A5FB8C-B32F-597F-36AA-432A41883CF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53721" y="368301"/>
            <a:ext cx="3454720" cy="5726112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>
              <a:spcBef>
                <a:spcPts val="0"/>
              </a:spcBef>
              <a:buNone/>
              <a:defRPr sz="1600" cap="none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da-DK" dirty="0"/>
              <a:t>Write </a:t>
            </a:r>
            <a:r>
              <a:rPr lang="da-DK" dirty="0" err="1"/>
              <a:t>your</a:t>
            </a:r>
            <a:r>
              <a:rPr lang="da-DK" dirty="0"/>
              <a:t> </a:t>
            </a:r>
            <a:r>
              <a:rPr lang="da-DK" dirty="0" err="1"/>
              <a:t>text</a:t>
            </a:r>
            <a:r>
              <a:rPr lang="da-DK" dirty="0"/>
              <a:t> </a:t>
            </a:r>
            <a:r>
              <a:rPr lang="da-DK" dirty="0" err="1"/>
              <a:t>here</a:t>
            </a:r>
            <a:endParaRPr lang="da-DK" dirty="0"/>
          </a:p>
        </p:txBody>
      </p:sp>
      <p:sp>
        <p:nvSpPr>
          <p:cNvPr id="10" name="Pladsholder til tekst 3">
            <a:extLst>
              <a:ext uri="{FF2B5EF4-FFF2-40B4-BE49-F238E27FC236}">
                <a16:creationId xmlns:a16="http://schemas.microsoft.com/office/drawing/2014/main" id="{4F56BEAE-E551-7559-1D95-522B52DE5E0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370068" y="368301"/>
            <a:ext cx="3454720" cy="5726112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>
              <a:spcBef>
                <a:spcPts val="0"/>
              </a:spcBef>
              <a:buNone/>
              <a:defRPr sz="1600" cap="none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da-DK" dirty="0"/>
              <a:t>Write </a:t>
            </a:r>
            <a:r>
              <a:rPr lang="da-DK" dirty="0" err="1"/>
              <a:t>your</a:t>
            </a:r>
            <a:r>
              <a:rPr lang="da-DK" dirty="0"/>
              <a:t> </a:t>
            </a:r>
            <a:r>
              <a:rPr lang="da-DK" dirty="0" err="1"/>
              <a:t>text</a:t>
            </a:r>
            <a:r>
              <a:rPr lang="da-DK" dirty="0"/>
              <a:t> </a:t>
            </a:r>
            <a:r>
              <a:rPr lang="da-DK" dirty="0" err="1"/>
              <a:t>here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15932142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33 / Billede 33 / Billede 3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billede 11">
            <a:extLst>
              <a:ext uri="{FF2B5EF4-FFF2-40B4-BE49-F238E27FC236}">
                <a16:creationId xmlns:a16="http://schemas.microsoft.com/office/drawing/2014/main" id="{08DB69B7-20B8-F375-A0CA-A350ECB7A146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8183563" y="188913"/>
            <a:ext cx="3457575" cy="6264275"/>
          </a:xfrm>
          <a:prstGeom prst="rect">
            <a:avLst/>
          </a:prstGeom>
        </p:spPr>
        <p:txBody>
          <a:bodyPr/>
          <a:lstStyle>
            <a:lvl1pPr>
              <a:defRPr sz="1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a-DK" dirty="0" err="1"/>
              <a:t>Insert</a:t>
            </a:r>
            <a:r>
              <a:rPr lang="da-DK" dirty="0"/>
              <a:t> image </a:t>
            </a:r>
            <a:r>
              <a:rPr lang="da-DK" dirty="0" err="1"/>
              <a:t>here</a:t>
            </a:r>
            <a:endParaRPr lang="da-DK" dirty="0"/>
          </a:p>
        </p:txBody>
      </p:sp>
      <p:sp>
        <p:nvSpPr>
          <p:cNvPr id="4" name="Pladsholder til billede 11">
            <a:extLst>
              <a:ext uri="{FF2B5EF4-FFF2-40B4-BE49-F238E27FC236}">
                <a16:creationId xmlns:a16="http://schemas.microsoft.com/office/drawing/2014/main" id="{205A9FC5-604F-5254-3930-632633503B3C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4367215" y="188913"/>
            <a:ext cx="3454720" cy="6264275"/>
          </a:xfrm>
          <a:prstGeom prst="rect">
            <a:avLst/>
          </a:prstGeom>
        </p:spPr>
        <p:txBody>
          <a:bodyPr/>
          <a:lstStyle>
            <a:lvl1pPr>
              <a:defRPr sz="1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a-DK" dirty="0" err="1"/>
              <a:t>Insert</a:t>
            </a:r>
            <a:r>
              <a:rPr lang="da-DK" dirty="0"/>
              <a:t> image </a:t>
            </a:r>
            <a:r>
              <a:rPr lang="da-DK" dirty="0" err="1"/>
              <a:t>here</a:t>
            </a:r>
            <a:endParaRPr lang="da-DK" dirty="0"/>
          </a:p>
        </p:txBody>
      </p:sp>
      <p:sp>
        <p:nvSpPr>
          <p:cNvPr id="9" name="Pladsholder til tekst 3">
            <a:extLst>
              <a:ext uri="{FF2B5EF4-FFF2-40B4-BE49-F238E27FC236}">
                <a16:creationId xmlns:a16="http://schemas.microsoft.com/office/drawing/2014/main" id="{9F02A041-40C0-1298-C600-C358D856E11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53721" y="368301"/>
            <a:ext cx="3454720" cy="5726112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>
              <a:spcBef>
                <a:spcPts val="0"/>
              </a:spcBef>
              <a:buNone/>
              <a:defRPr sz="1600" cap="none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da-DK" dirty="0"/>
              <a:t>Write </a:t>
            </a:r>
            <a:r>
              <a:rPr lang="da-DK" dirty="0" err="1"/>
              <a:t>your</a:t>
            </a:r>
            <a:r>
              <a:rPr lang="da-DK" dirty="0"/>
              <a:t> </a:t>
            </a:r>
            <a:r>
              <a:rPr lang="da-DK" dirty="0" err="1"/>
              <a:t>text</a:t>
            </a:r>
            <a:r>
              <a:rPr lang="da-DK" dirty="0"/>
              <a:t> </a:t>
            </a:r>
            <a:r>
              <a:rPr lang="da-DK" dirty="0" err="1"/>
              <a:t>here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61565024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lede 33 / Billede 33 / Tekst 3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billede 11">
            <a:extLst>
              <a:ext uri="{FF2B5EF4-FFF2-40B4-BE49-F238E27FC236}">
                <a16:creationId xmlns:a16="http://schemas.microsoft.com/office/drawing/2014/main" id="{08DB69B7-20B8-F375-A0CA-A350ECB7A146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4370066" y="188913"/>
            <a:ext cx="3454721" cy="6264275"/>
          </a:xfrm>
          <a:prstGeom prst="rect">
            <a:avLst/>
          </a:prstGeom>
        </p:spPr>
        <p:txBody>
          <a:bodyPr/>
          <a:lstStyle>
            <a:lvl1pPr>
              <a:defRPr sz="1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a-DK" dirty="0" err="1"/>
              <a:t>Insert</a:t>
            </a:r>
            <a:r>
              <a:rPr lang="da-DK" dirty="0"/>
              <a:t> image </a:t>
            </a:r>
            <a:r>
              <a:rPr lang="da-DK" dirty="0" err="1"/>
              <a:t>here</a:t>
            </a:r>
            <a:endParaRPr lang="da-DK" dirty="0"/>
          </a:p>
        </p:txBody>
      </p:sp>
      <p:sp>
        <p:nvSpPr>
          <p:cNvPr id="4" name="Pladsholder til billede 11">
            <a:extLst>
              <a:ext uri="{FF2B5EF4-FFF2-40B4-BE49-F238E27FC236}">
                <a16:creationId xmlns:a16="http://schemas.microsoft.com/office/drawing/2014/main" id="{205A9FC5-604F-5254-3930-632633503B3C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550863" y="188913"/>
            <a:ext cx="3457576" cy="6264275"/>
          </a:xfrm>
          <a:prstGeom prst="rect">
            <a:avLst/>
          </a:prstGeom>
        </p:spPr>
        <p:txBody>
          <a:bodyPr/>
          <a:lstStyle>
            <a:lvl1pPr>
              <a:defRPr sz="1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a-DK" dirty="0" err="1"/>
              <a:t>Insert</a:t>
            </a:r>
            <a:r>
              <a:rPr lang="da-DK" dirty="0"/>
              <a:t> image </a:t>
            </a:r>
            <a:r>
              <a:rPr lang="da-DK" dirty="0" err="1"/>
              <a:t>here</a:t>
            </a:r>
            <a:endParaRPr lang="da-DK" dirty="0"/>
          </a:p>
        </p:txBody>
      </p:sp>
      <p:sp>
        <p:nvSpPr>
          <p:cNvPr id="8" name="Pladsholder til tekst 3">
            <a:extLst>
              <a:ext uri="{FF2B5EF4-FFF2-40B4-BE49-F238E27FC236}">
                <a16:creationId xmlns:a16="http://schemas.microsoft.com/office/drawing/2014/main" id="{2BFE8603-40B3-C43D-D4A3-06F4470FE39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186418" y="368301"/>
            <a:ext cx="3454720" cy="5726112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>
              <a:spcBef>
                <a:spcPts val="0"/>
              </a:spcBef>
              <a:buNone/>
              <a:defRPr sz="1600" cap="none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da-DK" dirty="0"/>
              <a:t>Write </a:t>
            </a:r>
            <a:r>
              <a:rPr lang="da-DK" dirty="0" err="1"/>
              <a:t>your</a:t>
            </a:r>
            <a:r>
              <a:rPr lang="da-DK" dirty="0"/>
              <a:t> </a:t>
            </a:r>
            <a:r>
              <a:rPr lang="da-DK" dirty="0" err="1"/>
              <a:t>text</a:t>
            </a:r>
            <a:r>
              <a:rPr lang="da-DK" dirty="0"/>
              <a:t> </a:t>
            </a:r>
            <a:r>
              <a:rPr lang="da-DK" dirty="0" err="1"/>
              <a:t>here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3599795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lede 33 / Billede 33 / Billede 3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billede 11">
            <a:extLst>
              <a:ext uri="{FF2B5EF4-FFF2-40B4-BE49-F238E27FC236}">
                <a16:creationId xmlns:a16="http://schemas.microsoft.com/office/drawing/2014/main" id="{08DB69B7-20B8-F375-A0CA-A350ECB7A146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8183564" y="188913"/>
            <a:ext cx="3457574" cy="6264275"/>
          </a:xfrm>
          <a:prstGeom prst="rect">
            <a:avLst/>
          </a:prstGeom>
        </p:spPr>
        <p:txBody>
          <a:bodyPr/>
          <a:lstStyle>
            <a:lvl1pPr>
              <a:defRPr sz="1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a-DK" dirty="0" err="1"/>
              <a:t>Insert</a:t>
            </a:r>
            <a:r>
              <a:rPr lang="da-DK" dirty="0"/>
              <a:t> image </a:t>
            </a:r>
            <a:r>
              <a:rPr lang="da-DK" dirty="0" err="1"/>
              <a:t>here</a:t>
            </a:r>
            <a:endParaRPr lang="da-DK" dirty="0"/>
          </a:p>
        </p:txBody>
      </p:sp>
      <p:sp>
        <p:nvSpPr>
          <p:cNvPr id="4" name="Pladsholder til billede 11">
            <a:extLst>
              <a:ext uri="{FF2B5EF4-FFF2-40B4-BE49-F238E27FC236}">
                <a16:creationId xmlns:a16="http://schemas.microsoft.com/office/drawing/2014/main" id="{205A9FC5-604F-5254-3930-632633503B3C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4367210" y="188913"/>
            <a:ext cx="3457582" cy="6264275"/>
          </a:xfrm>
          <a:prstGeom prst="rect">
            <a:avLst/>
          </a:prstGeom>
        </p:spPr>
        <p:txBody>
          <a:bodyPr/>
          <a:lstStyle>
            <a:lvl1pPr>
              <a:defRPr sz="1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a-DK" dirty="0" err="1"/>
              <a:t>Insert</a:t>
            </a:r>
            <a:r>
              <a:rPr lang="da-DK" dirty="0"/>
              <a:t> image </a:t>
            </a:r>
            <a:r>
              <a:rPr lang="da-DK" dirty="0" err="1"/>
              <a:t>here</a:t>
            </a:r>
            <a:endParaRPr lang="da-DK" dirty="0"/>
          </a:p>
        </p:txBody>
      </p:sp>
      <p:sp>
        <p:nvSpPr>
          <p:cNvPr id="5" name="Pladsholder til billede 11">
            <a:extLst>
              <a:ext uri="{FF2B5EF4-FFF2-40B4-BE49-F238E27FC236}">
                <a16:creationId xmlns:a16="http://schemas.microsoft.com/office/drawing/2014/main" id="{AAE8D5AA-E7F6-5398-40E4-CF6B146835DE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550862" y="188913"/>
            <a:ext cx="3457573" cy="6264275"/>
          </a:xfrm>
          <a:prstGeom prst="rect">
            <a:avLst/>
          </a:prstGeom>
        </p:spPr>
        <p:txBody>
          <a:bodyPr/>
          <a:lstStyle>
            <a:lvl1pPr>
              <a:defRPr sz="1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a-DK" dirty="0" err="1"/>
              <a:t>Insert</a:t>
            </a:r>
            <a:r>
              <a:rPr lang="da-DK" dirty="0"/>
              <a:t> image </a:t>
            </a:r>
            <a:r>
              <a:rPr lang="da-DK" dirty="0" err="1"/>
              <a:t>here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52705220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9242802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NICEF står for ..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>
            <a:extLst>
              <a:ext uri="{FF2B5EF4-FFF2-40B4-BE49-F238E27FC236}">
                <a16:creationId xmlns:a16="http://schemas.microsoft.com/office/drawing/2014/main" id="{BAF070C6-8EF5-890E-DCF9-09751315FEF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92087" y="188913"/>
            <a:ext cx="11807826" cy="6264275"/>
          </a:xfrm>
          <a:prstGeom prst="rect">
            <a:avLst/>
          </a:prstGeom>
        </p:spPr>
      </p:pic>
      <p:pic>
        <p:nvPicPr>
          <p:cNvPr id="3" name="Grafik 2">
            <a:extLst>
              <a:ext uri="{FF2B5EF4-FFF2-40B4-BE49-F238E27FC236}">
                <a16:creationId xmlns:a16="http://schemas.microsoft.com/office/drawing/2014/main" id="{596F1EDC-BBFB-5C92-E368-48D75ADD929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449637" y="2194360"/>
            <a:ext cx="5292725" cy="1633767"/>
          </a:xfrm>
          <a:prstGeom prst="rect">
            <a:avLst/>
          </a:prstGeom>
        </p:spPr>
      </p:pic>
      <p:sp>
        <p:nvSpPr>
          <p:cNvPr id="4" name="Tekstfelt 3">
            <a:extLst>
              <a:ext uri="{FF2B5EF4-FFF2-40B4-BE49-F238E27FC236}">
                <a16:creationId xmlns:a16="http://schemas.microsoft.com/office/drawing/2014/main" id="{644DB2B8-E565-B610-6F7C-E1D9DBF1C883}"/>
              </a:ext>
            </a:extLst>
          </p:cNvPr>
          <p:cNvSpPr txBox="1"/>
          <p:nvPr userDrawn="1"/>
        </p:nvSpPr>
        <p:spPr>
          <a:xfrm>
            <a:off x="3268662" y="3792972"/>
            <a:ext cx="5654676" cy="765175"/>
          </a:xfrm>
          <a:prstGeom prst="rect">
            <a:avLst/>
          </a:prstGeom>
          <a:noFill/>
        </p:spPr>
        <p:txBody>
          <a:bodyPr wrap="square" lIns="0" tIns="0" rIns="0" bIns="0" anchor="ctr" anchorCtr="0">
            <a:noAutofit/>
          </a:bodyPr>
          <a:lstStyle/>
          <a:p>
            <a:pPr algn="ctr"/>
            <a:r>
              <a:rPr lang="da-DK" spc="-50" dirty="0">
                <a:solidFill>
                  <a:srgbClr val="FEFCF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United Nations International </a:t>
            </a:r>
            <a:r>
              <a:rPr lang="da-DK" spc="-50" dirty="0" err="1">
                <a:solidFill>
                  <a:srgbClr val="FEFCF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Children’s</a:t>
            </a:r>
            <a:r>
              <a:rPr lang="da-DK" spc="-50" dirty="0">
                <a:solidFill>
                  <a:srgbClr val="FEFCF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Emergency Fund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5DD0BE50-6D2C-E36C-377E-6BD99AD1964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402884">
            <a:off x="3346828" y="4303334"/>
            <a:ext cx="372168" cy="64192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F8ED145A-EA0E-EC7F-436A-0C5C03D15F2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033435" y="4312571"/>
            <a:ext cx="329657" cy="45719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5B746B14-D299-5590-73D6-DBA487D8D24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830314" y="4312571"/>
            <a:ext cx="316268" cy="45719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0BD9146F-2775-9D6F-5BDB-1958B92557B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095473" y="4301141"/>
            <a:ext cx="265305" cy="57149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217687D7-C322-92C8-C94B-E0C28FBD795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102050" y="4312571"/>
            <a:ext cx="356729" cy="45719"/>
          </a:xfrm>
          <a:prstGeom prst="rect">
            <a:avLst/>
          </a:prstGeom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7FD161B5-44DF-0BE2-0036-012ABF2369D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8239516" y="4309247"/>
            <a:ext cx="226902" cy="45719"/>
          </a:xfrm>
          <a:prstGeom prst="rect">
            <a:avLst/>
          </a:prstGeom>
        </p:spPr>
      </p:pic>
      <p:pic>
        <p:nvPicPr>
          <p:cNvPr id="15" name="Billede 14" descr="Et billede, der indeholder person, tøj, Ansigt, knæ&#10;&#10;Automatisk genereret beskrivelse">
            <a:extLst>
              <a:ext uri="{FF2B5EF4-FFF2-40B4-BE49-F238E27FC236}">
                <a16:creationId xmlns:a16="http://schemas.microsoft.com/office/drawing/2014/main" id="{C14484D2-1DC7-03B2-E0DD-46E54D98E8C2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6930" y="1317190"/>
            <a:ext cx="3577396" cy="4286250"/>
          </a:xfrm>
          <a:prstGeom prst="rect">
            <a:avLst/>
          </a:prstGeom>
        </p:spPr>
      </p:pic>
      <p:pic>
        <p:nvPicPr>
          <p:cNvPr id="16" name="Grafik 15">
            <a:extLst>
              <a:ext uri="{FF2B5EF4-FFF2-40B4-BE49-F238E27FC236}">
                <a16:creationId xmlns:a16="http://schemas.microsoft.com/office/drawing/2014/main" id="{838D99B3-2117-C366-37F0-3C88FABD7CC1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r="92875"/>
          <a:stretch/>
        </p:blipFill>
        <p:spPr>
          <a:xfrm>
            <a:off x="3449638" y="2194360"/>
            <a:ext cx="377122" cy="1633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307683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vem er UNICEF?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kstfelt 14">
            <a:extLst>
              <a:ext uri="{FF2B5EF4-FFF2-40B4-BE49-F238E27FC236}">
                <a16:creationId xmlns:a16="http://schemas.microsoft.com/office/drawing/2014/main" id="{566AACD3-0872-8A7C-CA9F-E5397D913575}"/>
              </a:ext>
            </a:extLst>
          </p:cNvPr>
          <p:cNvSpPr txBox="1"/>
          <p:nvPr userDrawn="1"/>
        </p:nvSpPr>
        <p:spPr>
          <a:xfrm>
            <a:off x="550864" y="368300"/>
            <a:ext cx="3457574" cy="5905501"/>
          </a:xfrm>
          <a:prstGeom prst="rect">
            <a:avLst/>
          </a:prstGeom>
          <a:noFill/>
        </p:spPr>
        <p:txBody>
          <a:bodyPr wrap="square" lIns="0" tIns="0" rIns="0" bIns="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3000" b="0" i="0" u="none" strike="noStrike" kern="1200" cap="none" spc="-70" normalizeH="0" baseline="0" noProof="0" dirty="0" err="1">
                <a:ln>
                  <a:noFill/>
                </a:ln>
                <a:solidFill>
                  <a:srgbClr val="00AEE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Who</a:t>
            </a:r>
            <a:r>
              <a:rPr kumimoji="0" lang="da-DK" sz="3000" b="0" i="0" u="none" strike="noStrike" kern="1200" cap="none" spc="-70" normalizeH="0" baseline="0" noProof="0" dirty="0">
                <a:ln>
                  <a:noFill/>
                </a:ln>
                <a:solidFill>
                  <a:srgbClr val="00AEE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is UNICEF?</a:t>
            </a:r>
            <a:endParaRPr lang="da-DK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da-DK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a-DK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UNICEF </a:t>
            </a:r>
            <a:r>
              <a:rPr lang="da-DK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was</a:t>
            </a:r>
            <a:r>
              <a:rPr lang="da-DK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a-DK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established</a:t>
            </a:r>
            <a:r>
              <a:rPr lang="da-DK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by the UN in 1946 </a:t>
            </a:r>
            <a:r>
              <a:rPr lang="da-DK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after</a:t>
            </a:r>
            <a:r>
              <a:rPr lang="da-DK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World </a:t>
            </a:r>
            <a:r>
              <a:rPr lang="da-DK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War</a:t>
            </a:r>
            <a:r>
              <a:rPr lang="da-DK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II</a:t>
            </a:r>
          </a:p>
          <a:p>
            <a:endParaRPr lang="da-DK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a-DK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Focus on </a:t>
            </a:r>
            <a:r>
              <a:rPr lang="da-DK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children</a:t>
            </a:r>
            <a:r>
              <a:rPr lang="da-DK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da-DK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their</a:t>
            </a:r>
            <a:r>
              <a:rPr lang="da-DK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a-DK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mothers</a:t>
            </a:r>
            <a:endParaRPr lang="da-DK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1600" i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Survival</a:t>
            </a:r>
            <a:r>
              <a:rPr lang="da-DK" sz="16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da-DK" sz="1600" i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well-being</a:t>
            </a:r>
            <a:endParaRPr lang="da-DK" sz="1600" i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16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Child </a:t>
            </a:r>
            <a:r>
              <a:rPr lang="da-DK" sz="1600" i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protection</a:t>
            </a:r>
            <a:endParaRPr lang="da-DK" sz="1600" i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1600" i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Schooling</a:t>
            </a:r>
            <a:r>
              <a:rPr lang="da-DK" sz="16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da-DK" sz="1600" i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education</a:t>
            </a:r>
            <a:endParaRPr lang="da-DK" sz="1600" i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16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da-DK" sz="1600" i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sustainable</a:t>
            </a:r>
            <a:r>
              <a:rPr lang="da-DK" sz="16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a-DK" sz="1600" i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world</a:t>
            </a:r>
            <a:endParaRPr lang="da-DK" sz="1600" i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16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fair chance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a-DK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a-DK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UNICEF fights for </a:t>
            </a:r>
            <a:r>
              <a:rPr lang="da-DK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children’s</a:t>
            </a:r>
            <a:r>
              <a:rPr lang="da-DK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a-DK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rights</a:t>
            </a:r>
            <a:r>
              <a:rPr lang="da-DK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a-DK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starting</a:t>
            </a:r>
            <a:r>
              <a:rPr lang="da-DK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the </a:t>
            </a:r>
            <a:r>
              <a:rPr lang="da-DK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UN’s</a:t>
            </a:r>
            <a:r>
              <a:rPr lang="da-DK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a-DK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Convention</a:t>
            </a:r>
            <a:r>
              <a:rPr lang="da-DK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Rights of the Child</a:t>
            </a:r>
          </a:p>
          <a:p>
            <a:endParaRPr lang="da-DK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a-DK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</a:t>
            </a:r>
            <a:r>
              <a:rPr lang="da-DK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a-DK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are</a:t>
            </a:r>
            <a:r>
              <a:rPr lang="da-DK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part of the UN, but </a:t>
            </a:r>
            <a:r>
              <a:rPr lang="da-DK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work</a:t>
            </a:r>
            <a:r>
              <a:rPr lang="da-DK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a-DK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independently</a:t>
            </a:r>
            <a:endParaRPr lang="da-DK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da-DK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a-DK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</a:t>
            </a:r>
            <a:r>
              <a:rPr lang="da-DK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a-DK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work</a:t>
            </a:r>
            <a:r>
              <a:rPr lang="da-DK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for </a:t>
            </a:r>
            <a:r>
              <a:rPr lang="da-DK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both</a:t>
            </a:r>
            <a:r>
              <a:rPr lang="da-DK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short-term and long-term </a:t>
            </a:r>
            <a:r>
              <a:rPr lang="da-DK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goals</a:t>
            </a:r>
            <a:r>
              <a:rPr lang="da-DK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 for EVERY </a:t>
            </a:r>
            <a:r>
              <a:rPr lang="da-DK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child</a:t>
            </a:r>
            <a:endParaRPr lang="da-DK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Billede 2" descr="Et billede, der indeholder udendørs, tøj, person, træ&#10;&#10;Automatisk genereret beskrivelse">
            <a:extLst>
              <a:ext uri="{FF2B5EF4-FFF2-40B4-BE49-F238E27FC236}">
                <a16:creationId xmlns:a16="http://schemas.microsoft.com/office/drawing/2014/main" id="{104AC12A-4C38-3C7F-60A5-12A31028DAA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64"/>
          <a:stretch>
            <a:fillRect/>
          </a:stretch>
        </p:blipFill>
        <p:spPr>
          <a:xfrm>
            <a:off x="4367213" y="188912"/>
            <a:ext cx="7632700" cy="6264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914239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dslin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8">
            <a:extLst>
              <a:ext uri="{FF2B5EF4-FFF2-40B4-BE49-F238E27FC236}">
                <a16:creationId xmlns:a16="http://schemas.microsoft.com/office/drawing/2014/main" id="{039D99F3-50B9-5FDF-CD97-817A12D7D6D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92088" y="188913"/>
            <a:ext cx="11807824" cy="6264275"/>
          </a:xfrm>
          <a:prstGeom prst="rect">
            <a:avLst/>
          </a:prstGeom>
        </p:spPr>
      </p:pic>
      <p:sp>
        <p:nvSpPr>
          <p:cNvPr id="2" name="Tekstfelt 1">
            <a:extLst>
              <a:ext uri="{FF2B5EF4-FFF2-40B4-BE49-F238E27FC236}">
                <a16:creationId xmlns:a16="http://schemas.microsoft.com/office/drawing/2014/main" id="{E35841D7-E79A-220C-46D8-9432327EEB8F}"/>
              </a:ext>
            </a:extLst>
          </p:cNvPr>
          <p:cNvSpPr txBox="1"/>
          <p:nvPr userDrawn="1"/>
        </p:nvSpPr>
        <p:spPr>
          <a:xfrm>
            <a:off x="461905" y="4339891"/>
            <a:ext cx="1723402" cy="872922"/>
          </a:xfrm>
          <a:prstGeom prst="rect">
            <a:avLst/>
          </a:prstGeom>
          <a:noFill/>
        </p:spPr>
        <p:txBody>
          <a:bodyPr wrap="square" lIns="0" tIns="72000" rIns="0" bIns="0" anchor="b" anchorCtr="0">
            <a:spAutoFit/>
          </a:bodyPr>
          <a:lstStyle/>
          <a:p>
            <a:pPr algn="ctr"/>
            <a:r>
              <a:rPr lang="da-DK" sz="3600" spc="-130" baseline="0" dirty="0">
                <a:solidFill>
                  <a:srgbClr val="00AEE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1946</a:t>
            </a:r>
          </a:p>
          <a:p>
            <a:pPr algn="ctr"/>
            <a:r>
              <a:rPr lang="da-DK" sz="1600" dirty="0">
                <a:solidFill>
                  <a:srgbClr val="FEFCF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da-DK" sz="1600" dirty="0" err="1">
                <a:solidFill>
                  <a:srgbClr val="FEFCF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beginning</a:t>
            </a:r>
            <a:endParaRPr lang="da-DK" sz="1600" dirty="0">
              <a:solidFill>
                <a:srgbClr val="FEFCF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kstfelt 2">
            <a:extLst>
              <a:ext uri="{FF2B5EF4-FFF2-40B4-BE49-F238E27FC236}">
                <a16:creationId xmlns:a16="http://schemas.microsoft.com/office/drawing/2014/main" id="{9580A97C-76A4-A73E-E2CF-485919DC2845}"/>
              </a:ext>
            </a:extLst>
          </p:cNvPr>
          <p:cNvSpPr txBox="1"/>
          <p:nvPr userDrawn="1"/>
        </p:nvSpPr>
        <p:spPr>
          <a:xfrm>
            <a:off x="2358262" y="4586112"/>
            <a:ext cx="1741225" cy="872922"/>
          </a:xfrm>
          <a:prstGeom prst="rect">
            <a:avLst/>
          </a:prstGeom>
          <a:noFill/>
        </p:spPr>
        <p:txBody>
          <a:bodyPr wrap="square" lIns="0" tIns="72000" rIns="0" bIns="0" anchor="b" anchorCtr="0">
            <a:spAutoFit/>
          </a:bodyPr>
          <a:lstStyle/>
          <a:p>
            <a:pPr algn="ctr"/>
            <a:r>
              <a:rPr lang="da-DK" sz="3600" spc="-130" baseline="0" dirty="0">
                <a:solidFill>
                  <a:srgbClr val="00AEE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1965</a:t>
            </a:r>
          </a:p>
          <a:p>
            <a:pPr algn="ctr"/>
            <a:r>
              <a:rPr lang="da-DK" sz="1600" dirty="0">
                <a:solidFill>
                  <a:srgbClr val="FEFCF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Nobel Peace </a:t>
            </a:r>
            <a:r>
              <a:rPr lang="da-DK" sz="1600" dirty="0" err="1">
                <a:solidFill>
                  <a:srgbClr val="FEFCF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Prize</a:t>
            </a:r>
            <a:endParaRPr lang="da-DK" sz="1600" dirty="0">
              <a:solidFill>
                <a:srgbClr val="FEFCF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kstfelt 3">
            <a:extLst>
              <a:ext uri="{FF2B5EF4-FFF2-40B4-BE49-F238E27FC236}">
                <a16:creationId xmlns:a16="http://schemas.microsoft.com/office/drawing/2014/main" id="{E7DB8B38-24AD-E929-B32A-2E2EFC3813E7}"/>
              </a:ext>
            </a:extLst>
          </p:cNvPr>
          <p:cNvSpPr txBox="1"/>
          <p:nvPr userDrawn="1"/>
        </p:nvSpPr>
        <p:spPr>
          <a:xfrm>
            <a:off x="4271494" y="4339891"/>
            <a:ext cx="1731432" cy="1119143"/>
          </a:xfrm>
          <a:prstGeom prst="rect">
            <a:avLst/>
          </a:prstGeom>
          <a:noFill/>
        </p:spPr>
        <p:txBody>
          <a:bodyPr wrap="square" lIns="0" tIns="72000" rIns="0" bIns="0" anchor="b" anchorCtr="0">
            <a:spAutoFit/>
          </a:bodyPr>
          <a:lstStyle/>
          <a:p>
            <a:pPr algn="ctr"/>
            <a:r>
              <a:rPr lang="da-DK" sz="3600" spc="-130" baseline="0" dirty="0">
                <a:solidFill>
                  <a:srgbClr val="00AEE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1980</a:t>
            </a:r>
          </a:p>
          <a:p>
            <a:pPr algn="ctr"/>
            <a:r>
              <a:rPr lang="da-DK" sz="1600" dirty="0" err="1">
                <a:solidFill>
                  <a:srgbClr val="FEFCF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Smallpox</a:t>
            </a:r>
            <a:r>
              <a:rPr lang="da-DK" sz="1600" dirty="0">
                <a:solidFill>
                  <a:srgbClr val="FEFCF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is </a:t>
            </a:r>
            <a:r>
              <a:rPr lang="da-DK" sz="1600" dirty="0" err="1">
                <a:solidFill>
                  <a:srgbClr val="FEFCF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eradicated</a:t>
            </a:r>
            <a:endParaRPr lang="da-DK" sz="1600" dirty="0">
              <a:solidFill>
                <a:srgbClr val="FEFCF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kstfelt 4">
            <a:extLst>
              <a:ext uri="{FF2B5EF4-FFF2-40B4-BE49-F238E27FC236}">
                <a16:creationId xmlns:a16="http://schemas.microsoft.com/office/drawing/2014/main" id="{3C6342F4-C48E-BB73-8CFB-B0045DEC2FC1}"/>
              </a:ext>
            </a:extLst>
          </p:cNvPr>
          <p:cNvSpPr txBox="1"/>
          <p:nvPr userDrawn="1"/>
        </p:nvSpPr>
        <p:spPr>
          <a:xfrm>
            <a:off x="6181339" y="4586112"/>
            <a:ext cx="1724733" cy="872922"/>
          </a:xfrm>
          <a:prstGeom prst="rect">
            <a:avLst/>
          </a:prstGeom>
          <a:noFill/>
        </p:spPr>
        <p:txBody>
          <a:bodyPr wrap="square" lIns="0" tIns="72000" rIns="0" bIns="0" anchor="b" anchorCtr="0">
            <a:spAutoFit/>
          </a:bodyPr>
          <a:lstStyle/>
          <a:p>
            <a:pPr algn="ctr"/>
            <a:r>
              <a:rPr lang="da-DK" sz="3600" spc="-130" baseline="0" dirty="0">
                <a:solidFill>
                  <a:srgbClr val="00AEE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1989</a:t>
            </a:r>
          </a:p>
          <a:p>
            <a:pPr algn="ctr"/>
            <a:r>
              <a:rPr lang="da-DK" sz="1600" dirty="0">
                <a:solidFill>
                  <a:srgbClr val="FEFCF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Child </a:t>
            </a:r>
            <a:r>
              <a:rPr lang="da-DK" sz="1600" dirty="0" err="1">
                <a:solidFill>
                  <a:srgbClr val="FEFCF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rights</a:t>
            </a:r>
            <a:endParaRPr lang="da-DK" sz="1600" dirty="0">
              <a:solidFill>
                <a:srgbClr val="FEFCF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kstfelt 5">
            <a:extLst>
              <a:ext uri="{FF2B5EF4-FFF2-40B4-BE49-F238E27FC236}">
                <a16:creationId xmlns:a16="http://schemas.microsoft.com/office/drawing/2014/main" id="{110E7775-FFE7-8FF0-59E2-3E0E14523330}"/>
              </a:ext>
            </a:extLst>
          </p:cNvPr>
          <p:cNvSpPr txBox="1"/>
          <p:nvPr userDrawn="1"/>
        </p:nvSpPr>
        <p:spPr>
          <a:xfrm>
            <a:off x="8095520" y="4339891"/>
            <a:ext cx="1731433" cy="872922"/>
          </a:xfrm>
          <a:prstGeom prst="rect">
            <a:avLst/>
          </a:prstGeom>
          <a:noFill/>
        </p:spPr>
        <p:txBody>
          <a:bodyPr wrap="square" lIns="0" tIns="72000" rIns="0" bIns="0" anchor="b" anchorCtr="0">
            <a:spAutoFit/>
          </a:bodyPr>
          <a:lstStyle/>
          <a:p>
            <a:pPr algn="ctr"/>
            <a:r>
              <a:rPr lang="da-DK" sz="3600" spc="-130" baseline="0" dirty="0">
                <a:solidFill>
                  <a:srgbClr val="00AEE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2005</a:t>
            </a:r>
          </a:p>
          <a:p>
            <a:pPr algn="ctr"/>
            <a:r>
              <a:rPr lang="da-DK" sz="1600" dirty="0">
                <a:solidFill>
                  <a:srgbClr val="FEFCF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HIV and AIDS</a:t>
            </a:r>
          </a:p>
        </p:txBody>
      </p:sp>
      <p:sp>
        <p:nvSpPr>
          <p:cNvPr id="7" name="Tekstfelt 6">
            <a:extLst>
              <a:ext uri="{FF2B5EF4-FFF2-40B4-BE49-F238E27FC236}">
                <a16:creationId xmlns:a16="http://schemas.microsoft.com/office/drawing/2014/main" id="{072E32E4-79FD-E03C-414C-F981762039C5}"/>
              </a:ext>
            </a:extLst>
          </p:cNvPr>
          <p:cNvSpPr txBox="1"/>
          <p:nvPr userDrawn="1"/>
        </p:nvSpPr>
        <p:spPr>
          <a:xfrm>
            <a:off x="10012805" y="4586112"/>
            <a:ext cx="1731432" cy="872922"/>
          </a:xfrm>
          <a:prstGeom prst="rect">
            <a:avLst/>
          </a:prstGeom>
          <a:noFill/>
        </p:spPr>
        <p:txBody>
          <a:bodyPr wrap="square" lIns="0" tIns="72000" rIns="0" bIns="0" anchor="b" anchorCtr="0">
            <a:spAutoFit/>
          </a:bodyPr>
          <a:lstStyle/>
          <a:p>
            <a:pPr algn="ctr"/>
            <a:r>
              <a:rPr lang="da-DK" sz="3600" spc="-130" baseline="0" dirty="0">
                <a:solidFill>
                  <a:srgbClr val="00AEE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2020</a:t>
            </a:r>
          </a:p>
          <a:p>
            <a:pPr algn="ctr"/>
            <a:r>
              <a:rPr lang="da-DK" sz="1600" dirty="0">
                <a:solidFill>
                  <a:srgbClr val="FEFCF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Covid-19</a:t>
            </a:r>
          </a:p>
        </p:txBody>
      </p:sp>
      <p:pic>
        <p:nvPicPr>
          <p:cNvPr id="8" name="Billede 7">
            <a:extLst>
              <a:ext uri="{FF2B5EF4-FFF2-40B4-BE49-F238E27FC236}">
                <a16:creationId xmlns:a16="http://schemas.microsoft.com/office/drawing/2014/main" id="{3FDB9FF3-41CD-F63E-EDE4-A5E76D64CEF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6132" y="875965"/>
            <a:ext cx="1731432" cy="3463926"/>
          </a:xfrm>
          <a:prstGeom prst="roundRect">
            <a:avLst>
              <a:gd name="adj" fmla="val 0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30" name="Billede 29">
            <a:extLst>
              <a:ext uri="{FF2B5EF4-FFF2-40B4-BE49-F238E27FC236}">
                <a16:creationId xmlns:a16="http://schemas.microsoft.com/office/drawing/2014/main" id="{042F87D9-05CE-511B-F0B3-6AA21FDBCC0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369197" y="1122186"/>
            <a:ext cx="1731432" cy="3463926"/>
          </a:xfrm>
          <a:prstGeom prst="roundRect">
            <a:avLst>
              <a:gd name="adj" fmla="val 0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31" name="Billede 30">
            <a:extLst>
              <a:ext uri="{FF2B5EF4-FFF2-40B4-BE49-F238E27FC236}">
                <a16:creationId xmlns:a16="http://schemas.microsoft.com/office/drawing/2014/main" id="{C8DE4A42-362B-0C26-37CE-E6C230D85F37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71494" y="875965"/>
            <a:ext cx="1731432" cy="3463926"/>
          </a:xfrm>
          <a:prstGeom prst="roundRect">
            <a:avLst>
              <a:gd name="adj" fmla="val 0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32" name="Billede 31">
            <a:extLst>
              <a:ext uri="{FF2B5EF4-FFF2-40B4-BE49-F238E27FC236}">
                <a16:creationId xmlns:a16="http://schemas.microsoft.com/office/drawing/2014/main" id="{64B5F211-0E22-0930-269A-6B3D8F6C3F06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9675" y="1122186"/>
            <a:ext cx="1731432" cy="3463926"/>
          </a:xfrm>
          <a:prstGeom prst="roundRect">
            <a:avLst>
              <a:gd name="adj" fmla="val 0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33" name="Billede 32">
            <a:extLst>
              <a:ext uri="{FF2B5EF4-FFF2-40B4-BE49-F238E27FC236}">
                <a16:creationId xmlns:a16="http://schemas.microsoft.com/office/drawing/2014/main" id="{A111DD0B-15ED-53DB-1278-B6F2507E2A0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096040" y="875965"/>
            <a:ext cx="1731432" cy="3463926"/>
          </a:xfrm>
          <a:prstGeom prst="roundRect">
            <a:avLst>
              <a:gd name="adj" fmla="val 0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34" name="Billede 33">
            <a:extLst>
              <a:ext uri="{FF2B5EF4-FFF2-40B4-BE49-F238E27FC236}">
                <a16:creationId xmlns:a16="http://schemas.microsoft.com/office/drawing/2014/main" id="{77DC5A5F-3F93-EB4C-42D8-7A53E61EFBC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012805" y="1122186"/>
            <a:ext cx="1731432" cy="3463926"/>
          </a:xfrm>
          <a:prstGeom prst="roundRect">
            <a:avLst>
              <a:gd name="adj" fmla="val 0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40082373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dflyd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8">
            <a:extLst>
              <a:ext uri="{FF2B5EF4-FFF2-40B4-BE49-F238E27FC236}">
                <a16:creationId xmlns:a16="http://schemas.microsoft.com/office/drawing/2014/main" id="{B963CF52-E48A-4082-023C-B509AE66A76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92088" y="188913"/>
            <a:ext cx="11807824" cy="6264275"/>
          </a:xfrm>
          <a:prstGeom prst="rect">
            <a:avLst/>
          </a:prstGeom>
        </p:spPr>
      </p:pic>
      <p:pic>
        <p:nvPicPr>
          <p:cNvPr id="2" name="Grafik 1">
            <a:extLst>
              <a:ext uri="{FF2B5EF4-FFF2-40B4-BE49-F238E27FC236}">
                <a16:creationId xmlns:a16="http://schemas.microsoft.com/office/drawing/2014/main" id="{EDDC2A27-E86F-3E75-4CE4-5CD3645166A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0800000">
            <a:off x="2205328" y="2390548"/>
            <a:ext cx="3195728" cy="922583"/>
          </a:xfrm>
          <a:prstGeom prst="rect">
            <a:avLst/>
          </a:prstGeom>
        </p:spPr>
      </p:pic>
      <p:sp>
        <p:nvSpPr>
          <p:cNvPr id="11" name="Tekstfelt 10">
            <a:extLst>
              <a:ext uri="{FF2B5EF4-FFF2-40B4-BE49-F238E27FC236}">
                <a16:creationId xmlns:a16="http://schemas.microsoft.com/office/drawing/2014/main" id="{E4D234E1-4149-4BB9-DE77-E9D2C588FBFA}"/>
              </a:ext>
            </a:extLst>
          </p:cNvPr>
          <p:cNvSpPr txBox="1"/>
          <p:nvPr userDrawn="1"/>
        </p:nvSpPr>
        <p:spPr>
          <a:xfrm>
            <a:off x="550863" y="368301"/>
            <a:ext cx="7934769" cy="5726112"/>
          </a:xfrm>
          <a:prstGeom prst="rect">
            <a:avLst/>
          </a:prstGeom>
          <a:noFill/>
        </p:spPr>
        <p:txBody>
          <a:bodyPr wrap="square" lIns="0" tIns="0" rIns="0" bIns="0" anchor="ctr" anchorCtr="0">
            <a:noAutofit/>
          </a:bodyPr>
          <a:lstStyle/>
          <a:p>
            <a:r>
              <a:rPr lang="da-DK" sz="6000" spc="-200" baseline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UNICEF is the </a:t>
            </a:r>
            <a:r>
              <a:rPr lang="da-DK" sz="6000" spc="-200" baseline="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world’s</a:t>
            </a:r>
            <a:endParaRPr lang="da-DK" sz="6000" spc="-200" baseline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a-DK" sz="6000" spc="-200" baseline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most </a:t>
            </a:r>
            <a:r>
              <a:rPr lang="da-DK" sz="6000" spc="-200" baseline="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influential</a:t>
            </a:r>
            <a:r>
              <a:rPr lang="da-DK" sz="6000" spc="-200" baseline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a-DK" sz="6000" spc="-200" baseline="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child</a:t>
            </a:r>
            <a:r>
              <a:rPr lang="da-DK" sz="6000" spc="-200" baseline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a-DK" sz="6000" spc="-200" baseline="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organization</a:t>
            </a:r>
            <a:endParaRPr lang="da-DK" sz="6000" spc="-200" baseline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da-DK" sz="2400" spc="-15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16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We</a:t>
            </a:r>
            <a:r>
              <a:rPr kumimoji="0" lang="da-DK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da-DK" sz="16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are</a:t>
            </a:r>
            <a:r>
              <a:rPr kumimoji="0" lang="da-DK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da-DK" sz="16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sitting</a:t>
            </a:r>
            <a:r>
              <a:rPr kumimoji="0" lang="da-DK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at the </a:t>
            </a:r>
            <a:r>
              <a:rPr kumimoji="0" lang="da-DK" sz="16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negotiatiating</a:t>
            </a:r>
            <a:r>
              <a:rPr kumimoji="0" lang="da-DK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da-DK" sz="16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table</a:t>
            </a:r>
            <a:r>
              <a:rPr kumimoji="0" lang="da-DK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</a:t>
            </a:r>
            <a:r>
              <a:rPr kumimoji="0" lang="da-DK" sz="16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because</a:t>
            </a:r>
            <a:r>
              <a:rPr kumimoji="0" lang="da-DK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da-DK" sz="16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we</a:t>
            </a:r>
            <a:r>
              <a:rPr kumimoji="0" lang="da-DK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da-DK" sz="16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are</a:t>
            </a:r>
            <a:r>
              <a:rPr kumimoji="0" lang="da-DK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part of the UN.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This gives </a:t>
            </a:r>
            <a:r>
              <a:rPr kumimoji="0" lang="da-DK" sz="16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us</a:t>
            </a:r>
            <a:r>
              <a:rPr kumimoji="0" lang="da-DK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the </a:t>
            </a:r>
            <a:r>
              <a:rPr kumimoji="0" lang="da-DK" sz="16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opportunity</a:t>
            </a:r>
            <a:r>
              <a:rPr kumimoji="0" lang="da-DK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to influent </a:t>
            </a:r>
            <a:r>
              <a:rPr kumimoji="0" lang="da-DK" sz="16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governments</a:t>
            </a:r>
            <a:r>
              <a:rPr kumimoji="0" lang="da-DK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and </a:t>
            </a:r>
            <a:r>
              <a:rPr kumimoji="0" lang="da-DK" sz="16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law</a:t>
            </a:r>
            <a:r>
              <a:rPr kumimoji="0" lang="da-DK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givers in </a:t>
            </a:r>
            <a:r>
              <a:rPr kumimoji="0" lang="da-DK" sz="16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favor</a:t>
            </a:r>
            <a:r>
              <a:rPr kumimoji="0" lang="da-DK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of </a:t>
            </a:r>
            <a:r>
              <a:rPr kumimoji="0" lang="da-DK" sz="16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children</a:t>
            </a:r>
            <a:r>
              <a:rPr kumimoji="0" lang="da-DK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4" name="Billede 3" descr="Et billede, der indeholder Ansigt, smil, tøj, person&#10;&#10;Automatisk genereret beskrivelse">
            <a:extLst>
              <a:ext uri="{FF2B5EF4-FFF2-40B4-BE49-F238E27FC236}">
                <a16:creationId xmlns:a16="http://schemas.microsoft.com/office/drawing/2014/main" id="{78E2D14B-31EF-BE99-0E44-1992BB8CC45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059" r="27129"/>
          <a:stretch/>
        </p:blipFill>
        <p:spPr>
          <a:xfrm>
            <a:off x="8183563" y="368300"/>
            <a:ext cx="3816349" cy="6084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401932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0 lande og terriori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llipse 2">
            <a:extLst>
              <a:ext uri="{FF2B5EF4-FFF2-40B4-BE49-F238E27FC236}">
                <a16:creationId xmlns:a16="http://schemas.microsoft.com/office/drawing/2014/main" id="{E3493A16-5B9E-0D67-5174-6F263B773A57}"/>
              </a:ext>
            </a:extLst>
          </p:cNvPr>
          <p:cNvSpPr/>
          <p:nvPr userDrawn="1"/>
        </p:nvSpPr>
        <p:spPr>
          <a:xfrm>
            <a:off x="1504159" y="368302"/>
            <a:ext cx="5726112" cy="5726110"/>
          </a:xfrm>
          <a:prstGeom prst="ellipse">
            <a:avLst/>
          </a:prstGeom>
          <a:solidFill>
            <a:srgbClr val="00AEEF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DDB5EB46-4EBD-177F-A402-EB33E2E86B2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50863" y="1592088"/>
            <a:ext cx="7273924" cy="3673824"/>
          </a:xfrm>
          <a:prstGeom prst="rect">
            <a:avLst/>
          </a:prstGeom>
        </p:spPr>
      </p:pic>
      <p:cxnSp>
        <p:nvCxnSpPr>
          <p:cNvPr id="5" name="Lige forbindelse 4">
            <a:extLst>
              <a:ext uri="{FF2B5EF4-FFF2-40B4-BE49-F238E27FC236}">
                <a16:creationId xmlns:a16="http://schemas.microsoft.com/office/drawing/2014/main" id="{35625B77-7476-AA8E-DA30-A8938BF215F3}"/>
              </a:ext>
            </a:extLst>
          </p:cNvPr>
          <p:cNvCxnSpPr>
            <a:cxnSpLocks/>
            <a:endCxn id="9" idx="1"/>
          </p:cNvCxnSpPr>
          <p:nvPr userDrawn="1"/>
        </p:nvCxnSpPr>
        <p:spPr>
          <a:xfrm flipV="1">
            <a:off x="2238375" y="1256499"/>
            <a:ext cx="0" cy="1274611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Lige forbindelse 6">
            <a:extLst>
              <a:ext uri="{FF2B5EF4-FFF2-40B4-BE49-F238E27FC236}">
                <a16:creationId xmlns:a16="http://schemas.microsoft.com/office/drawing/2014/main" id="{6D9FA3C7-60CA-47A8-55CD-2FD97FEE34DC}"/>
              </a:ext>
            </a:extLst>
          </p:cNvPr>
          <p:cNvCxnSpPr>
            <a:cxnSpLocks/>
            <a:endCxn id="10" idx="1"/>
          </p:cNvCxnSpPr>
          <p:nvPr userDrawn="1"/>
        </p:nvCxnSpPr>
        <p:spPr>
          <a:xfrm flipH="1" flipV="1">
            <a:off x="4025264" y="1256499"/>
            <a:ext cx="1" cy="962826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kstfelt 8">
            <a:extLst>
              <a:ext uri="{FF2B5EF4-FFF2-40B4-BE49-F238E27FC236}">
                <a16:creationId xmlns:a16="http://schemas.microsoft.com/office/drawing/2014/main" id="{F722BCA3-3286-00DB-FDFB-1231E31FE241}"/>
              </a:ext>
            </a:extLst>
          </p:cNvPr>
          <p:cNvSpPr txBox="1"/>
          <p:nvPr userDrawn="1"/>
        </p:nvSpPr>
        <p:spPr>
          <a:xfrm>
            <a:off x="2238375" y="1133388"/>
            <a:ext cx="3457574" cy="246221"/>
          </a:xfrm>
          <a:prstGeom prst="rect">
            <a:avLst/>
          </a:prstGeom>
          <a:noFill/>
        </p:spPr>
        <p:txBody>
          <a:bodyPr wrap="square" lIns="72000" tIns="0" rIns="0" bIns="0" anchor="t" anchorCtr="0">
            <a:spAutoFit/>
          </a:bodyPr>
          <a:lstStyle/>
          <a:p>
            <a:r>
              <a:rPr lang="da-DK" sz="800" dirty="0">
                <a:latin typeface="Arial" panose="020B0604020202020204" pitchFamily="34" charset="0"/>
                <a:cs typeface="Arial" panose="020B0604020202020204" pitchFamily="34" charset="0"/>
              </a:rPr>
              <a:t>New York, USA</a:t>
            </a:r>
          </a:p>
          <a:p>
            <a:r>
              <a:rPr lang="da-DK" sz="800" b="1" dirty="0">
                <a:solidFill>
                  <a:srgbClr val="00AEE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UNICEFs hovedkontor</a:t>
            </a:r>
          </a:p>
        </p:txBody>
      </p:sp>
      <p:sp>
        <p:nvSpPr>
          <p:cNvPr id="10" name="Tekstfelt 9">
            <a:extLst>
              <a:ext uri="{FF2B5EF4-FFF2-40B4-BE49-F238E27FC236}">
                <a16:creationId xmlns:a16="http://schemas.microsoft.com/office/drawing/2014/main" id="{881B1E40-97D0-740B-8A93-534016268523}"/>
              </a:ext>
            </a:extLst>
          </p:cNvPr>
          <p:cNvSpPr txBox="1"/>
          <p:nvPr userDrawn="1"/>
        </p:nvSpPr>
        <p:spPr>
          <a:xfrm>
            <a:off x="4025264" y="1133388"/>
            <a:ext cx="3457574" cy="246221"/>
          </a:xfrm>
          <a:prstGeom prst="rect">
            <a:avLst/>
          </a:prstGeom>
          <a:noFill/>
        </p:spPr>
        <p:txBody>
          <a:bodyPr wrap="square" lIns="72000" tIns="0" rIns="0" bIns="0" anchor="t" anchorCtr="0">
            <a:spAutoFit/>
          </a:bodyPr>
          <a:lstStyle/>
          <a:p>
            <a:r>
              <a:rPr lang="da-DK" sz="800" dirty="0">
                <a:latin typeface="Arial" panose="020B0604020202020204" pitchFamily="34" charset="0"/>
                <a:cs typeface="Arial" panose="020B0604020202020204" pitchFamily="34" charset="0"/>
              </a:rPr>
              <a:t>København, Danmark</a:t>
            </a:r>
          </a:p>
          <a:p>
            <a:r>
              <a:rPr lang="da-DK" sz="800" b="1" dirty="0">
                <a:solidFill>
                  <a:srgbClr val="00AEE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UNICEFs verdenslager</a:t>
            </a:r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5289F0E0-60E7-05A2-9F9D-9B173F1115D6}"/>
              </a:ext>
            </a:extLst>
          </p:cNvPr>
          <p:cNvSpPr/>
          <p:nvPr userDrawn="1"/>
        </p:nvSpPr>
        <p:spPr>
          <a:xfrm>
            <a:off x="2215197" y="1167130"/>
            <a:ext cx="46353" cy="46353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B83F02C1-4A24-EE08-AA6E-5739DF84A363}"/>
              </a:ext>
            </a:extLst>
          </p:cNvPr>
          <p:cNvSpPr/>
          <p:nvPr userDrawn="1"/>
        </p:nvSpPr>
        <p:spPr>
          <a:xfrm>
            <a:off x="4003994" y="1167130"/>
            <a:ext cx="46353" cy="46353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pic>
        <p:nvPicPr>
          <p:cNvPr id="15" name="Grafik 14">
            <a:extLst>
              <a:ext uri="{FF2B5EF4-FFF2-40B4-BE49-F238E27FC236}">
                <a16:creationId xmlns:a16="http://schemas.microsoft.com/office/drawing/2014/main" id="{BDC2B5EF-7AA7-D2F2-E657-1B702454068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313347" y="3380232"/>
            <a:ext cx="1806773" cy="270605"/>
          </a:xfrm>
          <a:prstGeom prst="rect">
            <a:avLst/>
          </a:prstGeom>
        </p:spPr>
      </p:pic>
      <p:sp>
        <p:nvSpPr>
          <p:cNvPr id="27" name="Tekstfelt 26">
            <a:extLst>
              <a:ext uri="{FF2B5EF4-FFF2-40B4-BE49-F238E27FC236}">
                <a16:creationId xmlns:a16="http://schemas.microsoft.com/office/drawing/2014/main" id="{E61AD7BC-A4BB-0732-9AC7-55DCA1FCD621}"/>
              </a:ext>
            </a:extLst>
          </p:cNvPr>
          <p:cNvSpPr txBox="1"/>
          <p:nvPr userDrawn="1"/>
        </p:nvSpPr>
        <p:spPr>
          <a:xfrm>
            <a:off x="8183567" y="368301"/>
            <a:ext cx="3457574" cy="5905500"/>
          </a:xfrm>
          <a:prstGeom prst="rect">
            <a:avLst/>
          </a:prstGeom>
          <a:noFill/>
        </p:spPr>
        <p:txBody>
          <a:bodyPr wrap="square" lIns="0" tIns="0" rIns="0" bIns="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3000" b="0" i="0" u="none" strike="noStrike" kern="1200" cap="none" spc="-70" normalizeH="0" baseline="0" noProof="0" dirty="0">
                <a:ln>
                  <a:noFill/>
                </a:ln>
                <a:solidFill>
                  <a:srgbClr val="00AEE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UNICEF </a:t>
            </a:r>
            <a:r>
              <a:rPr kumimoji="0" lang="da-DK" sz="3000" b="0" i="0" u="none" strike="noStrike" kern="1200" cap="none" spc="-70" normalizeH="0" baseline="0" noProof="0" dirty="0" err="1">
                <a:ln>
                  <a:noFill/>
                </a:ln>
                <a:solidFill>
                  <a:srgbClr val="00AEE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works</a:t>
            </a:r>
            <a:r>
              <a:rPr kumimoji="0" lang="da-DK" sz="3000" b="0" i="0" u="none" strike="noStrike" kern="1200" cap="none" spc="-70" normalizeH="0" baseline="0" noProof="0" dirty="0">
                <a:ln>
                  <a:noFill/>
                </a:ln>
                <a:solidFill>
                  <a:srgbClr val="00AEE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in 190 </a:t>
            </a:r>
            <a:r>
              <a:rPr kumimoji="0" lang="da-DK" sz="3000" b="0" i="0" u="none" strike="noStrike" kern="1200" cap="none" spc="-70" normalizeH="0" baseline="0" noProof="0" dirty="0" err="1">
                <a:ln>
                  <a:noFill/>
                </a:ln>
                <a:solidFill>
                  <a:srgbClr val="00AEE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countries</a:t>
            </a:r>
            <a:r>
              <a:rPr kumimoji="0" lang="da-DK" sz="3000" b="0" i="0" u="none" strike="noStrike" kern="1200" cap="none" spc="-70" normalizeH="0" baseline="0" noProof="0" dirty="0">
                <a:ln>
                  <a:noFill/>
                </a:ln>
                <a:solidFill>
                  <a:srgbClr val="00AEE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and territories</a:t>
            </a:r>
            <a:endParaRPr lang="da-DK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da-DK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a-DK" sz="1600" dirty="0">
                <a:latin typeface="Arial" panose="020B0604020202020204" pitchFamily="34" charset="0"/>
                <a:cs typeface="Arial" panose="020B0604020202020204" pitchFamily="34" charset="0"/>
              </a:rPr>
              <a:t>UNICEF has 156 country </a:t>
            </a:r>
            <a:r>
              <a:rPr lang="da-DK" sz="1600" dirty="0" err="1">
                <a:latin typeface="Arial" panose="020B0604020202020204" pitchFamily="34" charset="0"/>
                <a:cs typeface="Arial" panose="020B0604020202020204" pitchFamily="34" charset="0"/>
              </a:rPr>
              <a:t>offices</a:t>
            </a:r>
            <a:r>
              <a:rPr lang="da-DK" sz="1600" dirty="0"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</a:p>
          <a:p>
            <a:r>
              <a:rPr lang="da-DK" sz="1600" dirty="0">
                <a:latin typeface="Arial" panose="020B0604020202020204" pitchFamily="34" charset="0"/>
                <a:cs typeface="Arial" panose="020B0604020202020204" pitchFamily="34" charset="0"/>
              </a:rPr>
              <a:t>34 national </a:t>
            </a:r>
            <a:r>
              <a:rPr lang="da-DK" sz="1600" dirty="0" err="1">
                <a:latin typeface="Arial" panose="020B0604020202020204" pitchFamily="34" charset="0"/>
                <a:cs typeface="Arial" panose="020B0604020202020204" pitchFamily="34" charset="0"/>
              </a:rPr>
              <a:t>committees</a:t>
            </a:r>
            <a:r>
              <a:rPr lang="da-DK" sz="16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da-DK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a-DK" sz="1600" dirty="0">
                <a:latin typeface="Arial" panose="020B0604020202020204" pitchFamily="34" charset="0"/>
                <a:cs typeface="Arial" panose="020B0604020202020204" pitchFamily="34" charset="0"/>
              </a:rPr>
              <a:t>Vi </a:t>
            </a:r>
            <a:r>
              <a:rPr lang="da-DK" sz="1600" dirty="0" err="1">
                <a:latin typeface="Arial" panose="020B0604020202020204" pitchFamily="34" charset="0"/>
                <a:cs typeface="Arial" panose="020B0604020202020204" pitchFamily="34" charset="0"/>
              </a:rPr>
              <a:t>employ</a:t>
            </a:r>
            <a:r>
              <a:rPr lang="da-DK" sz="1600" dirty="0">
                <a:latin typeface="Arial" panose="020B0604020202020204" pitchFamily="34" charset="0"/>
                <a:cs typeface="Arial" panose="020B0604020202020204" pitchFamily="34" charset="0"/>
              </a:rPr>
              <a:t> more </a:t>
            </a:r>
            <a:r>
              <a:rPr lang="da-DK" sz="1600" dirty="0" err="1">
                <a:latin typeface="Arial" panose="020B0604020202020204" pitchFamily="34" charset="0"/>
                <a:cs typeface="Arial" panose="020B0604020202020204" pitchFamily="34" charset="0"/>
              </a:rPr>
              <a:t>than</a:t>
            </a:r>
            <a:r>
              <a:rPr lang="da-DK" sz="1600" dirty="0">
                <a:latin typeface="Arial" panose="020B0604020202020204" pitchFamily="34" charset="0"/>
                <a:cs typeface="Arial" panose="020B0604020202020204" pitchFamily="34" charset="0"/>
              </a:rPr>
              <a:t> 13,000 </a:t>
            </a:r>
            <a:r>
              <a:rPr lang="da-DK" sz="1600" dirty="0" err="1">
                <a:latin typeface="Arial" panose="020B0604020202020204" pitchFamily="34" charset="0"/>
                <a:cs typeface="Arial" panose="020B0604020202020204" pitchFamily="34" charset="0"/>
              </a:rPr>
              <a:t>employees</a:t>
            </a:r>
            <a:r>
              <a:rPr lang="da-DK" sz="1600" dirty="0">
                <a:latin typeface="Arial" panose="020B0604020202020204" pitchFamily="34" charset="0"/>
                <a:cs typeface="Arial" panose="020B0604020202020204" pitchFamily="34" charset="0"/>
              </a:rPr>
              <a:t> - 88 % of </a:t>
            </a:r>
            <a:r>
              <a:rPr lang="da-DK" sz="1600" dirty="0" err="1">
                <a:latin typeface="Arial" panose="020B0604020202020204" pitchFamily="34" charset="0"/>
                <a:cs typeface="Arial" panose="020B0604020202020204" pitchFamily="34" charset="0"/>
              </a:rPr>
              <a:t>them</a:t>
            </a:r>
            <a:r>
              <a:rPr lang="da-DK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a-DK" sz="1600" dirty="0" err="1">
                <a:latin typeface="Arial" panose="020B0604020202020204" pitchFamily="34" charset="0"/>
                <a:cs typeface="Arial" panose="020B0604020202020204" pitchFamily="34" charset="0"/>
              </a:rPr>
              <a:t>are</a:t>
            </a:r>
            <a:r>
              <a:rPr lang="da-DK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a-DK" sz="1600" dirty="0" err="1">
                <a:latin typeface="Arial" panose="020B0604020202020204" pitchFamily="34" charset="0"/>
                <a:cs typeface="Arial" panose="020B0604020202020204" pitchFamily="34" charset="0"/>
              </a:rPr>
              <a:t>based</a:t>
            </a:r>
            <a:r>
              <a:rPr lang="da-DK" sz="1600" dirty="0"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da-DK" sz="1600" dirty="0" err="1">
                <a:latin typeface="Arial" panose="020B0604020202020204" pitchFamily="34" charset="0"/>
                <a:cs typeface="Arial" panose="020B0604020202020204" pitchFamily="34" charset="0"/>
              </a:rPr>
              <a:t>their</a:t>
            </a:r>
            <a:r>
              <a:rPr lang="da-DK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a-DK" sz="1600" dirty="0" err="1">
                <a:latin typeface="Arial" panose="020B0604020202020204" pitchFamily="34" charset="0"/>
                <a:cs typeface="Arial" panose="020B0604020202020204" pitchFamily="34" charset="0"/>
              </a:rPr>
              <a:t>own</a:t>
            </a:r>
            <a:r>
              <a:rPr lang="da-DK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a-DK" sz="1600" dirty="0" err="1">
                <a:latin typeface="Arial" panose="020B0604020202020204" pitchFamily="34" charset="0"/>
                <a:cs typeface="Arial" panose="020B0604020202020204" pitchFamily="34" charset="0"/>
              </a:rPr>
              <a:t>countries</a:t>
            </a:r>
            <a:r>
              <a:rPr lang="da-DK" sz="16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8079507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 animBg="1"/>
      <p:bldP spid="12" grpId="0" animBg="1"/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ørn i Danmark og Grønla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kstfelt 14">
            <a:extLst>
              <a:ext uri="{FF2B5EF4-FFF2-40B4-BE49-F238E27FC236}">
                <a16:creationId xmlns:a16="http://schemas.microsoft.com/office/drawing/2014/main" id="{566AACD3-0872-8A7C-CA9F-E5397D913575}"/>
              </a:ext>
            </a:extLst>
          </p:cNvPr>
          <p:cNvSpPr txBox="1"/>
          <p:nvPr userDrawn="1"/>
        </p:nvSpPr>
        <p:spPr>
          <a:xfrm>
            <a:off x="550864" y="368300"/>
            <a:ext cx="3457574" cy="5905501"/>
          </a:xfrm>
          <a:prstGeom prst="rect">
            <a:avLst/>
          </a:prstGeom>
          <a:noFill/>
        </p:spPr>
        <p:txBody>
          <a:bodyPr wrap="square" lIns="0" tIns="0" rIns="0" bIns="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3000" b="0" i="0" u="none" strike="noStrike" kern="1200" cap="none" spc="-70" normalizeH="0" baseline="0" noProof="0" dirty="0">
                <a:ln>
                  <a:noFill/>
                </a:ln>
                <a:solidFill>
                  <a:srgbClr val="00AEE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The </a:t>
            </a:r>
            <a:r>
              <a:rPr kumimoji="0" lang="da-DK" sz="3000" b="0" i="0" u="none" strike="noStrike" kern="1200" cap="none" spc="-70" normalizeH="0" baseline="0" noProof="0" dirty="0" err="1">
                <a:ln>
                  <a:noFill/>
                </a:ln>
                <a:solidFill>
                  <a:srgbClr val="00AEE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work</a:t>
            </a:r>
            <a:r>
              <a:rPr kumimoji="0" lang="da-DK" sz="3000" b="0" i="0" u="none" strike="noStrike" kern="1200" cap="none" spc="-70" normalizeH="0" baseline="0" noProof="0" dirty="0">
                <a:ln>
                  <a:noFill/>
                </a:ln>
                <a:solidFill>
                  <a:srgbClr val="00AEE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for </a:t>
            </a:r>
            <a:r>
              <a:rPr kumimoji="0" lang="da-DK" sz="3000" b="0" i="0" u="none" strike="noStrike" kern="1200" cap="none" spc="-70" normalizeH="0" baseline="0" noProof="0" dirty="0" err="1">
                <a:ln>
                  <a:noFill/>
                </a:ln>
                <a:solidFill>
                  <a:srgbClr val="00AEE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children</a:t>
            </a:r>
            <a:r>
              <a:rPr kumimoji="0" lang="da-DK" sz="3000" b="0" i="0" u="none" strike="noStrike" kern="1200" cap="none" spc="-70" normalizeH="0" baseline="0" noProof="0" dirty="0">
                <a:ln>
                  <a:noFill/>
                </a:ln>
                <a:solidFill>
                  <a:srgbClr val="00AEE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in Denmark and Greenland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a-DK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a-DK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Denmark and Greenland, UNICEF </a:t>
            </a:r>
            <a:r>
              <a:rPr lang="da-DK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works</a:t>
            </a:r>
            <a:r>
              <a:rPr lang="da-DK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a-DK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primarily</a:t>
            </a:r>
            <a:r>
              <a:rPr lang="da-DK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to </a:t>
            </a:r>
            <a:r>
              <a:rPr lang="da-DK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spread</a:t>
            </a:r>
            <a:r>
              <a:rPr lang="da-DK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a-DK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knowledge</a:t>
            </a:r>
            <a:r>
              <a:rPr lang="da-DK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a-DK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around</a:t>
            </a:r>
            <a:r>
              <a:rPr lang="da-DK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a-DK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UN’s</a:t>
            </a:r>
            <a:r>
              <a:rPr lang="da-DK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a-DK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Convention</a:t>
            </a:r>
            <a:r>
              <a:rPr lang="da-DK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Rights of the Child. </a:t>
            </a:r>
            <a:r>
              <a:rPr lang="da-DK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</a:t>
            </a:r>
            <a:r>
              <a:rPr lang="da-DK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do </a:t>
            </a:r>
            <a:r>
              <a:rPr lang="da-DK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</a:t>
            </a:r>
            <a:r>
              <a:rPr lang="da-DK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 part </a:t>
            </a:r>
            <a:r>
              <a:rPr lang="da-DK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through</a:t>
            </a:r>
            <a:r>
              <a:rPr lang="da-DK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UNICEF </a:t>
            </a:r>
            <a:r>
              <a:rPr lang="da-DK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certified</a:t>
            </a:r>
            <a:r>
              <a:rPr lang="da-DK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Child Rights Schools.</a:t>
            </a:r>
          </a:p>
          <a:p>
            <a:endParaRPr lang="da-DK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a-DK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There</a:t>
            </a:r>
            <a:r>
              <a:rPr lang="da-DK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a-DK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are</a:t>
            </a:r>
            <a:r>
              <a:rPr lang="da-DK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55 Child Rights Schools in Denmark and </a:t>
            </a:r>
            <a:r>
              <a:rPr lang="da-DK" sz="16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two</a:t>
            </a:r>
            <a:r>
              <a:rPr lang="da-DK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 Greenland.</a:t>
            </a:r>
          </a:p>
        </p:txBody>
      </p:sp>
      <p:pic>
        <p:nvPicPr>
          <p:cNvPr id="3" name="Billede 2" descr="Et billede, der indeholder tekst, tøj, mur, whiteboard&#10;&#10;Automatisk genereret beskrivelse">
            <a:extLst>
              <a:ext uri="{FF2B5EF4-FFF2-40B4-BE49-F238E27FC236}">
                <a16:creationId xmlns:a16="http://schemas.microsoft.com/office/drawing/2014/main" id="{DE3225EA-A848-A68E-2B36-83605DBC815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64"/>
          <a:stretch>
            <a:fillRect/>
          </a:stretch>
        </p:blipFill>
        <p:spPr>
          <a:xfrm>
            <a:off x="4367213" y="188912"/>
            <a:ext cx="7632700" cy="6264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07865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acci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Grafik 25">
            <a:extLst>
              <a:ext uri="{FF2B5EF4-FFF2-40B4-BE49-F238E27FC236}">
                <a16:creationId xmlns:a16="http://schemas.microsoft.com/office/drawing/2014/main" id="{681B61C3-25F2-33E0-AB95-1E40CB4FAF0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390531" y="3305766"/>
            <a:ext cx="499624" cy="246468"/>
          </a:xfrm>
          <a:prstGeom prst="rect">
            <a:avLst/>
          </a:prstGeom>
        </p:spPr>
      </p:pic>
      <p:sp>
        <p:nvSpPr>
          <p:cNvPr id="25" name="Tekstfelt 24">
            <a:extLst>
              <a:ext uri="{FF2B5EF4-FFF2-40B4-BE49-F238E27FC236}">
                <a16:creationId xmlns:a16="http://schemas.microsoft.com/office/drawing/2014/main" id="{95716E80-BA28-9C93-8240-92BE6B393791}"/>
              </a:ext>
            </a:extLst>
          </p:cNvPr>
          <p:cNvSpPr txBox="1"/>
          <p:nvPr userDrawn="1"/>
        </p:nvSpPr>
        <p:spPr>
          <a:xfrm>
            <a:off x="8193407" y="368300"/>
            <a:ext cx="3457574" cy="5905497"/>
          </a:xfrm>
          <a:prstGeom prst="rect">
            <a:avLst/>
          </a:prstGeom>
          <a:noFill/>
        </p:spPr>
        <p:txBody>
          <a:bodyPr wrap="square" lIns="0" tIns="0" rIns="0" bIns="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sz="3000" spc="-70" baseline="0" dirty="0">
                <a:solidFill>
                  <a:srgbClr val="00AEE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Vaccines to </a:t>
            </a:r>
            <a:r>
              <a:rPr lang="da-DK" sz="3000" spc="-70" baseline="0" dirty="0" err="1">
                <a:solidFill>
                  <a:srgbClr val="00AEE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every</a:t>
            </a:r>
            <a:r>
              <a:rPr lang="da-DK" sz="3000" spc="-70" baseline="0" dirty="0">
                <a:solidFill>
                  <a:srgbClr val="00AEE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a-DK" sz="3000" spc="-70" baseline="0" dirty="0" err="1">
                <a:solidFill>
                  <a:srgbClr val="00AEE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child</a:t>
            </a:r>
            <a:endParaRPr lang="da-DK" sz="3000" spc="-70" baseline="0" dirty="0">
              <a:solidFill>
                <a:srgbClr val="00AEE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a-DK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UNICEF is </a:t>
            </a:r>
            <a:r>
              <a:rPr lang="da-DK" sz="1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responsible</a:t>
            </a:r>
            <a:r>
              <a:rPr lang="da-DK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for vaccination of </a:t>
            </a:r>
            <a:r>
              <a:rPr lang="da-DK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45 %</a:t>
            </a:r>
            <a:r>
              <a:rPr lang="da-DK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of </a:t>
            </a:r>
            <a:r>
              <a:rPr lang="da-DK" sz="1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children</a:t>
            </a:r>
            <a:r>
              <a:rPr lang="da-DK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 the </a:t>
            </a:r>
            <a:r>
              <a:rPr lang="da-DK" sz="1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world</a:t>
            </a:r>
            <a:r>
              <a:rPr lang="da-DK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da-DK" sz="1600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a-DK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Vaccines </a:t>
            </a:r>
            <a:r>
              <a:rPr lang="da-DK" sz="1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protect</a:t>
            </a:r>
            <a:r>
              <a:rPr lang="da-DK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a-DK" sz="1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children</a:t>
            </a:r>
            <a:r>
              <a:rPr lang="da-DK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is </a:t>
            </a:r>
            <a:r>
              <a:rPr lang="da-DK" sz="1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considered</a:t>
            </a:r>
            <a:r>
              <a:rPr lang="da-DK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 long-term </a:t>
            </a:r>
            <a:r>
              <a:rPr lang="da-DK" sz="1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investment</a:t>
            </a:r>
            <a:r>
              <a:rPr lang="da-DK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 public </a:t>
            </a:r>
            <a:r>
              <a:rPr lang="da-DK" sz="1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health</a:t>
            </a:r>
            <a:r>
              <a:rPr lang="da-DK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as </a:t>
            </a:r>
            <a:r>
              <a:rPr lang="da-DK" sz="1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well</a:t>
            </a:r>
            <a:r>
              <a:rPr lang="da-DK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as </a:t>
            </a:r>
            <a:r>
              <a:rPr lang="da-DK" sz="1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development</a:t>
            </a:r>
            <a:r>
              <a:rPr lang="da-DK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da-DK" sz="1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poor</a:t>
            </a:r>
            <a:r>
              <a:rPr lang="da-DK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a-DK" sz="1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areas</a:t>
            </a:r>
            <a:r>
              <a:rPr lang="da-DK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of the </a:t>
            </a:r>
            <a:r>
              <a:rPr lang="da-DK" sz="1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world</a:t>
            </a:r>
            <a:r>
              <a:rPr lang="da-DK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3" name="Billede 2" descr="Et billede, der indeholder person, tøj, Ansigt, dreng&#10;&#10;Automatisk genereret beskrivelse">
            <a:extLst>
              <a:ext uri="{FF2B5EF4-FFF2-40B4-BE49-F238E27FC236}">
                <a16:creationId xmlns:a16="http://schemas.microsoft.com/office/drawing/2014/main" id="{E9D3B1EA-B7EE-57ED-DCC8-ACDD89FB2C1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64"/>
          <a:stretch>
            <a:fillRect/>
          </a:stretch>
        </p:blipFill>
        <p:spPr>
          <a:xfrm>
            <a:off x="192089" y="188913"/>
            <a:ext cx="7632700" cy="6264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44184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æringskris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0CFFA426-F7AF-5D53-5835-8705A783CC9D}"/>
              </a:ext>
            </a:extLst>
          </p:cNvPr>
          <p:cNvSpPr/>
          <p:nvPr userDrawn="1"/>
        </p:nvSpPr>
        <p:spPr>
          <a:xfrm>
            <a:off x="192087" y="188914"/>
            <a:ext cx="11807826" cy="6264274"/>
          </a:xfrm>
          <a:prstGeom prst="rect">
            <a:avLst/>
          </a:prstGeom>
          <a:solidFill>
            <a:srgbClr val="E84F4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59EA2563-1C02-F36D-A0C2-9EC82447802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19283" y="3813119"/>
            <a:ext cx="1921581" cy="247649"/>
          </a:xfrm>
          <a:prstGeom prst="rect">
            <a:avLst/>
          </a:prstGeom>
        </p:spPr>
      </p:pic>
      <p:sp>
        <p:nvSpPr>
          <p:cNvPr id="25" name="Tekstfelt 24">
            <a:extLst>
              <a:ext uri="{FF2B5EF4-FFF2-40B4-BE49-F238E27FC236}">
                <a16:creationId xmlns:a16="http://schemas.microsoft.com/office/drawing/2014/main" id="{95716E80-BA28-9C93-8240-92BE6B393791}"/>
              </a:ext>
            </a:extLst>
          </p:cNvPr>
          <p:cNvSpPr txBox="1"/>
          <p:nvPr userDrawn="1"/>
        </p:nvSpPr>
        <p:spPr>
          <a:xfrm>
            <a:off x="550863" y="368298"/>
            <a:ext cx="3457575" cy="5726116"/>
          </a:xfrm>
          <a:prstGeom prst="rect">
            <a:avLst/>
          </a:prstGeom>
          <a:noFill/>
        </p:spPr>
        <p:txBody>
          <a:bodyPr wrap="square" lIns="0" tIns="0" rIns="0" bIns="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3000" b="0" i="0" u="none" strike="noStrike" kern="1200" cap="none" spc="-70" normalizeH="0" baseline="0" noProof="0" dirty="0">
                <a:ln>
                  <a:noFill/>
                </a:ln>
                <a:solidFill>
                  <a:srgbClr val="FEFCF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The Learning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3000" b="0" i="0" u="none" strike="noStrike" kern="1200" cap="none" spc="-70" normalizeH="0" baseline="0" noProof="0" dirty="0" err="1">
                <a:ln>
                  <a:noFill/>
                </a:ln>
                <a:solidFill>
                  <a:srgbClr val="FEFCF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Crisis</a:t>
            </a:r>
            <a:endParaRPr kumimoji="0" lang="da-DK" sz="3000" b="0" i="0" u="none" strike="noStrike" kern="1200" cap="none" spc="-70" normalizeH="0" baseline="0" noProof="0" dirty="0">
              <a:ln>
                <a:noFill/>
              </a:ln>
              <a:solidFill>
                <a:srgbClr val="FEFCF3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a-DK" sz="1600" dirty="0">
              <a:solidFill>
                <a:srgbClr val="FEFCF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sz="1600" b="1" dirty="0">
                <a:solidFill>
                  <a:srgbClr val="FEFCF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70 % of ten </a:t>
            </a:r>
            <a:r>
              <a:rPr lang="da-DK" sz="1600" b="1" dirty="0" err="1">
                <a:solidFill>
                  <a:srgbClr val="FEFCF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year</a:t>
            </a:r>
            <a:r>
              <a:rPr lang="da-DK" sz="1600" b="1" dirty="0">
                <a:solidFill>
                  <a:srgbClr val="FEFCF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a-DK" sz="1600" b="1" dirty="0" err="1">
                <a:solidFill>
                  <a:srgbClr val="FEFCF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olds</a:t>
            </a:r>
            <a:r>
              <a:rPr lang="da-DK" sz="1600" b="1" dirty="0">
                <a:solidFill>
                  <a:srgbClr val="FEFCF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a-DK" sz="1600" b="0" dirty="0">
                <a:solidFill>
                  <a:srgbClr val="FEFCF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low and </a:t>
            </a:r>
            <a:r>
              <a:rPr lang="da-DK" sz="1600" b="0" dirty="0" err="1">
                <a:solidFill>
                  <a:srgbClr val="FEFCF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middle</a:t>
            </a:r>
            <a:r>
              <a:rPr lang="da-DK" sz="1600" b="0" dirty="0">
                <a:solidFill>
                  <a:srgbClr val="FEFCF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a-DK" sz="1600" b="0" dirty="0" err="1">
                <a:solidFill>
                  <a:srgbClr val="FEFCF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income</a:t>
            </a:r>
            <a:r>
              <a:rPr lang="da-DK" sz="1600" b="0" dirty="0">
                <a:solidFill>
                  <a:srgbClr val="FEFCF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a-DK" sz="1600" b="0" dirty="0" err="1">
                <a:solidFill>
                  <a:srgbClr val="FEFCF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countries</a:t>
            </a:r>
            <a:r>
              <a:rPr lang="da-DK" sz="1600" b="0" dirty="0">
                <a:solidFill>
                  <a:srgbClr val="FEFCF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a-DK" sz="1600" b="0" dirty="0" err="1">
                <a:solidFill>
                  <a:srgbClr val="FEFCF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can’t</a:t>
            </a:r>
            <a:r>
              <a:rPr lang="da-DK" sz="1600" b="0" dirty="0">
                <a:solidFill>
                  <a:srgbClr val="FEFCF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a-DK" sz="1600" b="0" dirty="0" err="1">
                <a:solidFill>
                  <a:srgbClr val="FEFCF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read</a:t>
            </a:r>
            <a:r>
              <a:rPr lang="da-DK" sz="1600" b="0" dirty="0">
                <a:solidFill>
                  <a:srgbClr val="FEFCF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 simple </a:t>
            </a:r>
            <a:r>
              <a:rPr lang="da-DK" sz="1600" b="0" dirty="0" err="1">
                <a:solidFill>
                  <a:srgbClr val="FEFCF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text</a:t>
            </a:r>
            <a:endParaRPr lang="da-DK" sz="1600" b="0" dirty="0">
              <a:solidFill>
                <a:srgbClr val="FEFCF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a-DK" sz="1600" dirty="0">
              <a:solidFill>
                <a:srgbClr val="FEFCF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sz="1600" b="1" dirty="0">
                <a:solidFill>
                  <a:srgbClr val="FEFCF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244,000,000 </a:t>
            </a:r>
            <a:r>
              <a:rPr lang="da-DK" sz="1600" b="1" dirty="0" err="1">
                <a:solidFill>
                  <a:srgbClr val="FEFCF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children</a:t>
            </a:r>
            <a:r>
              <a:rPr lang="da-DK" sz="1600" b="1" dirty="0">
                <a:solidFill>
                  <a:srgbClr val="FEFCF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a-DK" sz="1600" dirty="0" err="1">
                <a:solidFill>
                  <a:srgbClr val="FEFCF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don’t</a:t>
            </a:r>
            <a:r>
              <a:rPr lang="da-DK" sz="1600" dirty="0">
                <a:solidFill>
                  <a:srgbClr val="FEFCF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go to school – most of </a:t>
            </a:r>
            <a:r>
              <a:rPr lang="da-DK" sz="1600" dirty="0" err="1">
                <a:solidFill>
                  <a:srgbClr val="FEFCF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them</a:t>
            </a:r>
            <a:r>
              <a:rPr lang="da-DK" sz="1600" dirty="0">
                <a:solidFill>
                  <a:srgbClr val="FEFCF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a-DK" sz="1600" dirty="0" err="1">
                <a:solidFill>
                  <a:srgbClr val="FEFCF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are</a:t>
            </a:r>
            <a:r>
              <a:rPr lang="da-DK" sz="1600" dirty="0">
                <a:solidFill>
                  <a:srgbClr val="FEFCF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girls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a-DK" sz="1600" dirty="0">
              <a:solidFill>
                <a:srgbClr val="FEFCF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sz="1600" b="1" i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</a:t>
            </a:r>
            <a:r>
              <a:rPr lang="da-DK" sz="1600" b="1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a-DK" sz="1600" b="1" i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</a:t>
            </a:r>
            <a:r>
              <a:rPr lang="da-DK" sz="1600" b="1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a-DK" sz="1600" b="1" i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need</a:t>
            </a:r>
            <a:r>
              <a:rPr lang="da-DK" sz="1600" b="1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…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sz="1600" dirty="0">
                <a:solidFill>
                  <a:srgbClr val="FEFCF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 a </a:t>
            </a:r>
            <a:r>
              <a:rPr lang="da-DK" sz="1600" dirty="0" err="1">
                <a:solidFill>
                  <a:srgbClr val="FEFCF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coordinated</a:t>
            </a:r>
            <a:r>
              <a:rPr lang="da-DK" sz="1600" dirty="0">
                <a:solidFill>
                  <a:srgbClr val="FEFCF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a-DK" sz="1600" b="0" dirty="0">
                <a:solidFill>
                  <a:srgbClr val="FEFCF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global </a:t>
            </a:r>
            <a:r>
              <a:rPr lang="da-DK" sz="1600" b="0" dirty="0" err="1">
                <a:solidFill>
                  <a:srgbClr val="FEFCF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effort</a:t>
            </a:r>
            <a:r>
              <a:rPr lang="da-DK" sz="1600" b="0" dirty="0">
                <a:solidFill>
                  <a:srgbClr val="FEFCF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a-DK" sz="1600" dirty="0">
                <a:solidFill>
                  <a:srgbClr val="FEFCF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</a:t>
            </a:r>
            <a:r>
              <a:rPr lang="da-DK" sz="1600" dirty="0" err="1">
                <a:solidFill>
                  <a:srgbClr val="FEFCF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solve</a:t>
            </a:r>
            <a:r>
              <a:rPr lang="da-DK" sz="1600" dirty="0">
                <a:solidFill>
                  <a:srgbClr val="FEFCF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the learning </a:t>
            </a:r>
            <a:r>
              <a:rPr lang="da-DK" sz="1600" dirty="0" err="1">
                <a:solidFill>
                  <a:srgbClr val="FEFCF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crisis</a:t>
            </a:r>
            <a:endParaRPr lang="da-DK" sz="1600" dirty="0">
              <a:solidFill>
                <a:srgbClr val="FEFCF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a-DK" sz="1600" dirty="0">
              <a:solidFill>
                <a:srgbClr val="FEFCF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sz="1600" dirty="0">
                <a:solidFill>
                  <a:srgbClr val="FEFCF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 </a:t>
            </a:r>
            <a:r>
              <a:rPr lang="da-DK" sz="1600" dirty="0" err="1">
                <a:solidFill>
                  <a:srgbClr val="FEFCF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between</a:t>
            </a:r>
            <a:r>
              <a:rPr lang="da-DK" sz="1600" dirty="0">
                <a:solidFill>
                  <a:srgbClr val="FEFCF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a-DK" sz="1600" b="1" dirty="0">
                <a:solidFill>
                  <a:srgbClr val="FEFCF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 and 15 USD </a:t>
            </a:r>
            <a:r>
              <a:rPr lang="da-DK" sz="1600" dirty="0">
                <a:solidFill>
                  <a:srgbClr val="FEFCF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 </a:t>
            </a:r>
            <a:r>
              <a:rPr lang="da-DK" sz="1600" dirty="0" err="1">
                <a:solidFill>
                  <a:srgbClr val="FEFCF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child</a:t>
            </a:r>
            <a:r>
              <a:rPr lang="da-DK" sz="1600" dirty="0">
                <a:solidFill>
                  <a:srgbClr val="FEFCF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UNICEF </a:t>
            </a:r>
            <a:r>
              <a:rPr lang="da-DK" sz="1600" dirty="0" err="1">
                <a:solidFill>
                  <a:srgbClr val="FEFCF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can</a:t>
            </a:r>
            <a:r>
              <a:rPr lang="da-DK" sz="1600" dirty="0">
                <a:solidFill>
                  <a:srgbClr val="FEFCF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provide </a:t>
            </a:r>
            <a:r>
              <a:rPr lang="da-DK" sz="1600" dirty="0" err="1">
                <a:solidFill>
                  <a:srgbClr val="FEFCF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education</a:t>
            </a:r>
            <a:r>
              <a:rPr lang="da-DK" sz="1600" dirty="0">
                <a:solidFill>
                  <a:srgbClr val="FEFCF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da-DK" sz="1600" dirty="0" err="1">
                <a:solidFill>
                  <a:srgbClr val="FEFCF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strengthen</a:t>
            </a:r>
            <a:r>
              <a:rPr lang="da-DK" sz="1600" dirty="0">
                <a:solidFill>
                  <a:srgbClr val="FEFCF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public school systems</a:t>
            </a:r>
          </a:p>
        </p:txBody>
      </p:sp>
      <p:pic>
        <p:nvPicPr>
          <p:cNvPr id="10" name="Billede 9" descr="Et billede, der indeholder cirkel, Grafik, Farverigt, design&#10;&#10;Automatisk genereret beskrivelse">
            <a:extLst>
              <a:ext uri="{FF2B5EF4-FFF2-40B4-BE49-F238E27FC236}">
                <a16:creationId xmlns:a16="http://schemas.microsoft.com/office/drawing/2014/main" id="{53F4B513-FB57-9682-7B04-CA5114675B0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876" y="207703"/>
            <a:ext cx="600966" cy="600966"/>
          </a:xfrm>
          <a:prstGeom prst="rect">
            <a:avLst/>
          </a:prstGeom>
        </p:spPr>
      </p:pic>
      <p:pic>
        <p:nvPicPr>
          <p:cNvPr id="6" name="Billede 5" descr="Et billede, der indeholder tøj, mur, fodtøj, person&#10;&#10;Automatisk genereret beskrivelse">
            <a:extLst>
              <a:ext uri="{FF2B5EF4-FFF2-40B4-BE49-F238E27FC236}">
                <a16:creationId xmlns:a16="http://schemas.microsoft.com/office/drawing/2014/main" id="{B1182BAC-9C2B-5D6F-DAC3-21D84BD2FD3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67213" y="364738"/>
            <a:ext cx="7273924" cy="5726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518147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limakris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0CFFA426-F7AF-5D53-5835-8705A783CC9D}"/>
              </a:ext>
            </a:extLst>
          </p:cNvPr>
          <p:cNvSpPr/>
          <p:nvPr userDrawn="1"/>
        </p:nvSpPr>
        <p:spPr>
          <a:xfrm>
            <a:off x="192087" y="188914"/>
            <a:ext cx="11807826" cy="6264274"/>
          </a:xfrm>
          <a:prstGeom prst="rect">
            <a:avLst/>
          </a:prstGeom>
          <a:solidFill>
            <a:srgbClr val="E84F4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59EA2563-1C02-F36D-A0C2-9EC82447802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069581" y="4160520"/>
            <a:ext cx="2941320" cy="297180"/>
          </a:xfrm>
          <a:prstGeom prst="rect">
            <a:avLst/>
          </a:prstGeom>
        </p:spPr>
      </p:pic>
      <p:sp>
        <p:nvSpPr>
          <p:cNvPr id="25" name="Tekstfelt 24">
            <a:extLst>
              <a:ext uri="{FF2B5EF4-FFF2-40B4-BE49-F238E27FC236}">
                <a16:creationId xmlns:a16="http://schemas.microsoft.com/office/drawing/2014/main" id="{95716E80-BA28-9C93-8240-92BE6B393791}"/>
              </a:ext>
            </a:extLst>
          </p:cNvPr>
          <p:cNvSpPr txBox="1"/>
          <p:nvPr userDrawn="1"/>
        </p:nvSpPr>
        <p:spPr>
          <a:xfrm>
            <a:off x="8183563" y="368298"/>
            <a:ext cx="3457575" cy="5726116"/>
          </a:xfrm>
          <a:prstGeom prst="rect">
            <a:avLst/>
          </a:prstGeom>
          <a:noFill/>
        </p:spPr>
        <p:txBody>
          <a:bodyPr wrap="square" lIns="0" tIns="0" rIns="0" bIns="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3000" b="0" i="0" u="none" strike="noStrike" kern="1200" cap="none" spc="-70" normalizeH="0" baseline="0" noProof="0" dirty="0">
                <a:ln>
                  <a:noFill/>
                </a:ln>
                <a:solidFill>
                  <a:srgbClr val="FEFCF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The </a:t>
            </a:r>
            <a:r>
              <a:rPr kumimoji="0" lang="da-DK" sz="3000" b="0" i="0" u="none" strike="noStrike" kern="1200" cap="none" spc="-70" normalizeH="0" baseline="0" noProof="0" dirty="0" err="1">
                <a:ln>
                  <a:noFill/>
                </a:ln>
                <a:solidFill>
                  <a:srgbClr val="FEFCF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Climate</a:t>
            </a:r>
            <a:r>
              <a:rPr kumimoji="0" lang="da-DK" sz="3000" b="0" i="0" u="none" strike="noStrike" kern="1200" cap="none" spc="-70" normalizeH="0" baseline="0" noProof="0" dirty="0">
                <a:ln>
                  <a:noFill/>
                </a:ln>
                <a:solidFill>
                  <a:srgbClr val="FEFCF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da-DK" sz="3000" b="0" i="0" u="none" strike="noStrike" kern="1200" cap="none" spc="-70" normalizeH="0" baseline="0" noProof="0" dirty="0" err="1">
                <a:ln>
                  <a:noFill/>
                </a:ln>
                <a:solidFill>
                  <a:srgbClr val="FEFCF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Crisis</a:t>
            </a:r>
            <a:endParaRPr kumimoji="0" lang="da-DK" sz="3000" b="0" i="0" u="none" strike="noStrike" kern="1200" cap="none" spc="-70" normalizeH="0" baseline="0" noProof="0" dirty="0">
              <a:ln>
                <a:noFill/>
              </a:ln>
              <a:solidFill>
                <a:srgbClr val="FEFCF3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a-DK" sz="1600" dirty="0">
              <a:solidFill>
                <a:srgbClr val="FEFCF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sz="1600" b="0" dirty="0" err="1">
                <a:solidFill>
                  <a:srgbClr val="FEFCF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Every</a:t>
            </a:r>
            <a:r>
              <a:rPr lang="da-DK" sz="1600" b="0" dirty="0">
                <a:solidFill>
                  <a:srgbClr val="FEFCF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a-DK" sz="1600" b="0" dirty="0" err="1">
                <a:solidFill>
                  <a:srgbClr val="FEFCF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child</a:t>
            </a:r>
            <a:r>
              <a:rPr lang="da-DK" sz="1600" b="0" dirty="0">
                <a:solidFill>
                  <a:srgbClr val="FEFCF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planet is </a:t>
            </a:r>
            <a:r>
              <a:rPr lang="da-DK" sz="1600" b="0" dirty="0" err="1">
                <a:solidFill>
                  <a:srgbClr val="FEFCF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now</a:t>
            </a:r>
            <a:r>
              <a:rPr lang="da-DK" sz="1600" b="0" dirty="0">
                <a:solidFill>
                  <a:srgbClr val="FEFCF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a-DK" sz="1600" b="0" dirty="0" err="1">
                <a:solidFill>
                  <a:srgbClr val="FEFCF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suffering</a:t>
            </a:r>
            <a:r>
              <a:rPr lang="da-DK" sz="1600" b="0" dirty="0">
                <a:solidFill>
                  <a:srgbClr val="FEFCF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the </a:t>
            </a:r>
            <a:r>
              <a:rPr lang="da-DK" sz="1600" b="0" dirty="0" err="1">
                <a:solidFill>
                  <a:srgbClr val="FEFCF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consequences</a:t>
            </a:r>
            <a:r>
              <a:rPr lang="da-DK" sz="1600" b="0" dirty="0">
                <a:solidFill>
                  <a:srgbClr val="FEFCF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of </a:t>
            </a:r>
            <a:r>
              <a:rPr lang="da-DK" sz="1600" b="0" dirty="0" err="1">
                <a:solidFill>
                  <a:srgbClr val="FEFCF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climate</a:t>
            </a:r>
            <a:r>
              <a:rPr lang="da-DK" sz="1600" b="0" dirty="0">
                <a:solidFill>
                  <a:srgbClr val="FEFCF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a-DK" sz="1600" b="0" dirty="0" err="1">
                <a:solidFill>
                  <a:srgbClr val="FEFCF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changes</a:t>
            </a:r>
            <a:r>
              <a:rPr lang="da-DK" sz="1600" b="0" dirty="0">
                <a:solidFill>
                  <a:srgbClr val="FEFCF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a-DK" sz="1600" b="0" dirty="0" err="1">
                <a:solidFill>
                  <a:srgbClr val="FEFCF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while</a:t>
            </a:r>
            <a:r>
              <a:rPr lang="da-DK" sz="1600" b="0" dirty="0">
                <a:solidFill>
                  <a:srgbClr val="FEFCF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da-DK" sz="1600" b="1" dirty="0">
                <a:solidFill>
                  <a:srgbClr val="FEFCF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1,000,000,000 </a:t>
            </a:r>
            <a:r>
              <a:rPr lang="da-DK" sz="1600" b="1" dirty="0" err="1">
                <a:solidFill>
                  <a:srgbClr val="FEFCF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children</a:t>
            </a:r>
            <a:r>
              <a:rPr lang="da-DK" sz="1600" b="1" dirty="0">
                <a:solidFill>
                  <a:srgbClr val="FEFCF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a-DK" sz="1600" b="0" dirty="0" err="1">
                <a:solidFill>
                  <a:srgbClr val="FEFCF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are</a:t>
            </a:r>
            <a:r>
              <a:rPr lang="da-DK" sz="1600" b="0" dirty="0">
                <a:solidFill>
                  <a:srgbClr val="FEFCF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a-DK" sz="1600" b="0" dirty="0" err="1">
                <a:solidFill>
                  <a:srgbClr val="FEFCF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extremely</a:t>
            </a:r>
            <a:r>
              <a:rPr lang="da-DK" sz="1600" b="0" dirty="0">
                <a:solidFill>
                  <a:srgbClr val="FEFCF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a-DK" sz="1600" b="0" dirty="0" err="1">
                <a:solidFill>
                  <a:srgbClr val="FEFCF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affected</a:t>
            </a:r>
            <a:endParaRPr lang="da-DK" sz="1600" b="0" dirty="0">
              <a:solidFill>
                <a:srgbClr val="FEFCF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a-DK" sz="1600" b="0" dirty="0">
              <a:solidFill>
                <a:srgbClr val="FEFCF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sz="1600" b="1" dirty="0">
                <a:solidFill>
                  <a:srgbClr val="FEFCF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450,000,000 </a:t>
            </a:r>
            <a:r>
              <a:rPr lang="da-DK" sz="1600" b="0" dirty="0">
                <a:solidFill>
                  <a:srgbClr val="FEFCF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live in </a:t>
            </a:r>
            <a:r>
              <a:rPr lang="da-DK" sz="1600" b="0" dirty="0" err="1">
                <a:solidFill>
                  <a:srgbClr val="FEFCF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areas</a:t>
            </a:r>
            <a:r>
              <a:rPr lang="da-DK" sz="1600" b="0" dirty="0">
                <a:solidFill>
                  <a:srgbClr val="FEFCF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with a high or </a:t>
            </a:r>
            <a:r>
              <a:rPr lang="da-DK" sz="1600" b="0" dirty="0" err="1">
                <a:solidFill>
                  <a:srgbClr val="FEFCF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extremely</a:t>
            </a:r>
            <a:r>
              <a:rPr lang="da-DK" sz="1600" b="0" dirty="0">
                <a:solidFill>
                  <a:srgbClr val="FEFCF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high </a:t>
            </a:r>
            <a:r>
              <a:rPr lang="da-DK" sz="1600" b="0" dirty="0" err="1">
                <a:solidFill>
                  <a:srgbClr val="FEFCF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water</a:t>
            </a:r>
            <a:r>
              <a:rPr lang="da-DK" sz="1600" b="0" dirty="0">
                <a:solidFill>
                  <a:srgbClr val="FEFCF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a-DK" sz="1600" b="0" dirty="0" err="1">
                <a:solidFill>
                  <a:srgbClr val="FEFCF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shortage</a:t>
            </a:r>
            <a:endParaRPr lang="da-DK" sz="1600" b="0" dirty="0">
              <a:solidFill>
                <a:srgbClr val="FEFCF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a-DK" sz="1600" b="0" dirty="0">
              <a:solidFill>
                <a:srgbClr val="FEFCF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sz="1600" b="0" dirty="0">
                <a:solidFill>
                  <a:srgbClr val="FEFCF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Girls </a:t>
            </a:r>
            <a:r>
              <a:rPr lang="da-DK" sz="1600" b="0" dirty="0" err="1">
                <a:solidFill>
                  <a:srgbClr val="FEFCF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are</a:t>
            </a:r>
            <a:r>
              <a:rPr lang="da-DK" sz="1600" b="0" dirty="0">
                <a:solidFill>
                  <a:srgbClr val="FEFCF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more </a:t>
            </a:r>
            <a:r>
              <a:rPr lang="da-DK" sz="1600" b="0" dirty="0" err="1">
                <a:solidFill>
                  <a:srgbClr val="FEFCF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affected</a:t>
            </a:r>
            <a:r>
              <a:rPr lang="da-DK" sz="1600" b="0" dirty="0">
                <a:solidFill>
                  <a:srgbClr val="FEFCF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a-DK" sz="1600" b="0" dirty="0" err="1">
                <a:solidFill>
                  <a:srgbClr val="FEFCF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than</a:t>
            </a:r>
            <a:r>
              <a:rPr lang="da-DK" sz="1600" b="0" dirty="0">
                <a:solidFill>
                  <a:srgbClr val="FEFCF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boys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a-DK" sz="1600" b="0" dirty="0">
              <a:solidFill>
                <a:srgbClr val="FEFCF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sz="1600" b="1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 is </a:t>
            </a:r>
            <a:r>
              <a:rPr lang="da-DK" sz="1600" b="1" i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</a:t>
            </a:r>
            <a:r>
              <a:rPr lang="da-DK" sz="1600" b="1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UNICEF </a:t>
            </a:r>
            <a:r>
              <a:rPr lang="da-DK" sz="1600" b="1" i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does</a:t>
            </a:r>
            <a:r>
              <a:rPr lang="da-DK" sz="1600" b="1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…</a:t>
            </a:r>
            <a:endParaRPr lang="da-DK" sz="1600" b="0" dirty="0">
              <a:solidFill>
                <a:srgbClr val="FEFCF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sz="1600" b="0" dirty="0">
                <a:solidFill>
                  <a:srgbClr val="FEFCF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UNICEF and </a:t>
            </a:r>
            <a:r>
              <a:rPr lang="da-DK" sz="1600" b="0" dirty="0" err="1">
                <a:solidFill>
                  <a:srgbClr val="FEFCF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our</a:t>
            </a:r>
            <a:r>
              <a:rPr lang="da-DK" sz="1600" b="0" dirty="0">
                <a:solidFill>
                  <a:srgbClr val="FEFCF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partners </a:t>
            </a:r>
            <a:r>
              <a:rPr lang="da-DK" sz="1600" b="0" dirty="0" err="1">
                <a:solidFill>
                  <a:srgbClr val="FEFCF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work</a:t>
            </a:r>
            <a:r>
              <a:rPr lang="da-DK" sz="1600" b="0" dirty="0">
                <a:solidFill>
                  <a:srgbClr val="FEFCF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a-DK" sz="1600" b="0" dirty="0" err="1">
                <a:solidFill>
                  <a:srgbClr val="FEFCF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among</a:t>
            </a:r>
            <a:r>
              <a:rPr lang="da-DK" sz="1600" b="0" dirty="0">
                <a:solidFill>
                  <a:srgbClr val="FEFCF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a-DK" sz="1600" b="0" dirty="0" err="1">
                <a:solidFill>
                  <a:srgbClr val="FEFCF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other</a:t>
            </a:r>
            <a:r>
              <a:rPr lang="da-DK" sz="1600" b="0" dirty="0">
                <a:solidFill>
                  <a:srgbClr val="FEFCF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to </a:t>
            </a:r>
            <a:r>
              <a:rPr lang="da-DK" sz="1600" b="0" dirty="0" err="1">
                <a:solidFill>
                  <a:srgbClr val="FEFCF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make</a:t>
            </a:r>
            <a:r>
              <a:rPr lang="da-DK" sz="1600" b="0" dirty="0">
                <a:solidFill>
                  <a:srgbClr val="FEFCF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a-DK" sz="1600" b="0" dirty="0" err="1">
                <a:solidFill>
                  <a:srgbClr val="FEFCF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children</a:t>
            </a:r>
            <a:r>
              <a:rPr lang="da-DK" sz="1600" b="0" dirty="0">
                <a:solidFill>
                  <a:srgbClr val="FEFCF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da-DK" sz="1600" b="0" dirty="0" err="1">
                <a:solidFill>
                  <a:srgbClr val="FEFCF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young</a:t>
            </a:r>
            <a:r>
              <a:rPr lang="da-DK" sz="1600" b="0" dirty="0">
                <a:solidFill>
                  <a:srgbClr val="FEFCF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a-DK" sz="1600" b="0" dirty="0" err="1">
                <a:solidFill>
                  <a:srgbClr val="FEFCF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adults</a:t>
            </a:r>
            <a:r>
              <a:rPr lang="da-DK" sz="1600" b="0" dirty="0">
                <a:solidFill>
                  <a:srgbClr val="FEFCF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more </a:t>
            </a:r>
            <a:r>
              <a:rPr lang="da-DK" sz="1600" b="1" dirty="0" err="1">
                <a:solidFill>
                  <a:srgbClr val="FEFCF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resistant</a:t>
            </a:r>
            <a:r>
              <a:rPr lang="da-DK" sz="1600" b="0" dirty="0">
                <a:solidFill>
                  <a:srgbClr val="FEFCF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to </a:t>
            </a:r>
            <a:r>
              <a:rPr lang="da-DK" sz="1600" b="0" dirty="0" err="1">
                <a:solidFill>
                  <a:srgbClr val="FEFCF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climate</a:t>
            </a:r>
            <a:r>
              <a:rPr lang="da-DK" sz="1600" b="0" dirty="0">
                <a:solidFill>
                  <a:srgbClr val="FEFCF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a-DK" sz="1600" b="0" dirty="0" err="1">
                <a:solidFill>
                  <a:srgbClr val="FEFCF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</a:t>
            </a:r>
            <a:endParaRPr lang="da-DK" sz="1600" b="0" dirty="0">
              <a:solidFill>
                <a:srgbClr val="FEFCF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Billede 9" descr="Et billede, der indeholder cirkel, Grafik, Farverigt, design&#10;&#10;Automatisk genereret beskrivelse">
            <a:extLst>
              <a:ext uri="{FF2B5EF4-FFF2-40B4-BE49-F238E27FC236}">
                <a16:creationId xmlns:a16="http://schemas.microsoft.com/office/drawing/2014/main" id="{53F4B513-FB57-9682-7B04-CA5114675B0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1327" y="196533"/>
            <a:ext cx="600966" cy="600966"/>
          </a:xfrm>
          <a:prstGeom prst="rect">
            <a:avLst/>
          </a:prstGeom>
        </p:spPr>
      </p:pic>
      <p:pic>
        <p:nvPicPr>
          <p:cNvPr id="6" name="Billede 5" descr="Et billede, der indeholder udendørs, tøj, vand, person&#10;&#10;Automatisk genereret beskrivelse">
            <a:extLst>
              <a:ext uri="{FF2B5EF4-FFF2-40B4-BE49-F238E27FC236}">
                <a16:creationId xmlns:a16="http://schemas.microsoft.com/office/drawing/2014/main" id="{85D3EBA4-77AB-C6CB-5CB7-DEB732AECE1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0863" y="368300"/>
            <a:ext cx="7273925" cy="5726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193026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umanitære kri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0CFFA426-F7AF-5D53-5835-8705A783CC9D}"/>
              </a:ext>
            </a:extLst>
          </p:cNvPr>
          <p:cNvSpPr/>
          <p:nvPr userDrawn="1"/>
        </p:nvSpPr>
        <p:spPr>
          <a:xfrm>
            <a:off x="192087" y="188914"/>
            <a:ext cx="11807826" cy="6264274"/>
          </a:xfrm>
          <a:prstGeom prst="rect">
            <a:avLst/>
          </a:prstGeom>
          <a:solidFill>
            <a:srgbClr val="E84F4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59EA2563-1C02-F36D-A0C2-9EC82447802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68573" y="4408170"/>
            <a:ext cx="2919717" cy="278129"/>
          </a:xfrm>
          <a:prstGeom prst="rect">
            <a:avLst/>
          </a:prstGeom>
        </p:spPr>
      </p:pic>
      <p:sp>
        <p:nvSpPr>
          <p:cNvPr id="25" name="Tekstfelt 24">
            <a:extLst>
              <a:ext uri="{FF2B5EF4-FFF2-40B4-BE49-F238E27FC236}">
                <a16:creationId xmlns:a16="http://schemas.microsoft.com/office/drawing/2014/main" id="{95716E80-BA28-9C93-8240-92BE6B393791}"/>
              </a:ext>
            </a:extLst>
          </p:cNvPr>
          <p:cNvSpPr txBox="1"/>
          <p:nvPr userDrawn="1"/>
        </p:nvSpPr>
        <p:spPr>
          <a:xfrm>
            <a:off x="550863" y="368298"/>
            <a:ext cx="3457575" cy="5726116"/>
          </a:xfrm>
          <a:prstGeom prst="rect">
            <a:avLst/>
          </a:prstGeom>
          <a:noFill/>
        </p:spPr>
        <p:txBody>
          <a:bodyPr wrap="square" lIns="0" tIns="0" rIns="0" bIns="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3000" b="0" i="0" u="none" strike="noStrike" kern="1200" cap="none" spc="-70" normalizeH="0" baseline="0" noProof="0" dirty="0" err="1">
                <a:ln>
                  <a:noFill/>
                </a:ln>
                <a:solidFill>
                  <a:srgbClr val="FEFCF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Humanitarian</a:t>
            </a:r>
            <a:r>
              <a:rPr kumimoji="0" lang="da-DK" sz="3000" b="0" i="0" u="none" strike="noStrike" kern="1200" cap="none" spc="-70" normalizeH="0" baseline="0" noProof="0" dirty="0">
                <a:ln>
                  <a:noFill/>
                </a:ln>
                <a:solidFill>
                  <a:srgbClr val="FEFCF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da-DK" sz="3000" b="0" i="0" u="none" strike="noStrike" kern="1200" cap="none" spc="-70" normalizeH="0" baseline="0" noProof="0" dirty="0" err="1">
                <a:ln>
                  <a:noFill/>
                </a:ln>
                <a:solidFill>
                  <a:srgbClr val="FEFCF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crises</a:t>
            </a:r>
            <a:endParaRPr kumimoji="0" lang="da-DK" sz="3000" b="0" i="0" u="none" strike="noStrike" kern="1200" cap="none" spc="-70" normalizeH="0" baseline="0" noProof="0" dirty="0">
              <a:ln>
                <a:noFill/>
              </a:ln>
              <a:solidFill>
                <a:srgbClr val="FEFCF3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a-DK" sz="1600" dirty="0">
              <a:solidFill>
                <a:srgbClr val="FEFCF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sz="1600" b="0" dirty="0">
                <a:solidFill>
                  <a:srgbClr val="FEFCF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More </a:t>
            </a:r>
            <a:r>
              <a:rPr lang="da-DK" sz="1600" b="0" dirty="0" err="1">
                <a:solidFill>
                  <a:srgbClr val="FEFCF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than</a:t>
            </a:r>
            <a:r>
              <a:rPr lang="da-DK" sz="1600" b="0" dirty="0">
                <a:solidFill>
                  <a:srgbClr val="FEFCF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a-DK" sz="1600" b="1" dirty="0">
                <a:solidFill>
                  <a:srgbClr val="FEFCF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400,000,000 </a:t>
            </a:r>
            <a:r>
              <a:rPr lang="da-DK" sz="1600" b="1" dirty="0" err="1">
                <a:solidFill>
                  <a:srgbClr val="FEFCF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children</a:t>
            </a:r>
            <a:r>
              <a:rPr lang="da-DK" sz="1600" b="1" dirty="0">
                <a:solidFill>
                  <a:srgbClr val="FEFCF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a-DK" sz="1600" b="0" dirty="0">
                <a:solidFill>
                  <a:srgbClr val="FEFCF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live and </a:t>
            </a:r>
            <a:r>
              <a:rPr lang="da-DK" sz="1600" b="0" dirty="0" err="1">
                <a:solidFill>
                  <a:srgbClr val="FEFCF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grow</a:t>
            </a:r>
            <a:r>
              <a:rPr lang="da-DK" sz="1600" b="0" dirty="0">
                <a:solidFill>
                  <a:srgbClr val="FEFCF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up in </a:t>
            </a:r>
            <a:r>
              <a:rPr lang="da-DK" sz="1600" b="0" dirty="0" err="1">
                <a:solidFill>
                  <a:srgbClr val="FEFCF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areas</a:t>
            </a:r>
            <a:r>
              <a:rPr lang="da-DK" sz="1600" b="0" dirty="0">
                <a:solidFill>
                  <a:srgbClr val="FEFCF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a-DK" sz="1600" b="0" dirty="0" err="1">
                <a:solidFill>
                  <a:srgbClr val="FEFCF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that</a:t>
            </a:r>
            <a:r>
              <a:rPr lang="da-DK" sz="1600" b="0" dirty="0">
                <a:solidFill>
                  <a:srgbClr val="FEFCF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a-DK" sz="1600" b="0" dirty="0" err="1">
                <a:solidFill>
                  <a:srgbClr val="FEFCF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suffer</a:t>
            </a:r>
            <a:r>
              <a:rPr lang="da-DK" sz="1600" b="0" dirty="0">
                <a:solidFill>
                  <a:srgbClr val="FEFCF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</a:t>
            </a:r>
            <a:r>
              <a:rPr lang="da-DK" sz="1600" b="0" dirty="0" err="1">
                <a:solidFill>
                  <a:srgbClr val="FEFCF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conflict</a:t>
            </a:r>
            <a:br>
              <a:rPr lang="da-DK" sz="1600" b="0" dirty="0">
                <a:solidFill>
                  <a:srgbClr val="FEFCF3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da-DK" sz="1600" b="0" dirty="0">
              <a:solidFill>
                <a:srgbClr val="FEFCF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sz="1600" b="0" dirty="0">
                <a:solidFill>
                  <a:srgbClr val="FEFCF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Not </a:t>
            </a:r>
            <a:r>
              <a:rPr lang="da-DK" sz="1600" b="0" dirty="0" err="1">
                <a:solidFill>
                  <a:srgbClr val="FEFCF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since</a:t>
            </a:r>
            <a:r>
              <a:rPr lang="da-DK" sz="1600" b="0" dirty="0">
                <a:solidFill>
                  <a:srgbClr val="FEFCF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World </a:t>
            </a:r>
            <a:r>
              <a:rPr lang="da-DK" sz="1600" b="0" dirty="0" err="1">
                <a:solidFill>
                  <a:srgbClr val="FEFCF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War</a:t>
            </a:r>
            <a:r>
              <a:rPr lang="da-DK" sz="1600" b="0" dirty="0">
                <a:solidFill>
                  <a:srgbClr val="FEFCF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II has the </a:t>
            </a:r>
            <a:r>
              <a:rPr lang="da-DK" sz="1600" b="0" dirty="0" err="1">
                <a:solidFill>
                  <a:srgbClr val="FEFCF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need</a:t>
            </a:r>
            <a:r>
              <a:rPr lang="da-DK" sz="1600" b="0" dirty="0">
                <a:solidFill>
                  <a:srgbClr val="FEFCF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for </a:t>
            </a:r>
            <a:r>
              <a:rPr lang="da-DK" sz="1600" b="0" dirty="0" err="1">
                <a:solidFill>
                  <a:srgbClr val="FEFCF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humanitarian</a:t>
            </a:r>
            <a:r>
              <a:rPr lang="da-DK" sz="1600" b="0" dirty="0">
                <a:solidFill>
                  <a:srgbClr val="FEFCF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a-DK" sz="1600" b="0" dirty="0" err="1">
                <a:solidFill>
                  <a:srgbClr val="FEFCF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aid</a:t>
            </a:r>
            <a:r>
              <a:rPr lang="da-DK" sz="1600" b="0" dirty="0">
                <a:solidFill>
                  <a:srgbClr val="FEFCF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a-DK" sz="1600" b="0" dirty="0" err="1">
                <a:solidFill>
                  <a:srgbClr val="FEFCF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among</a:t>
            </a:r>
            <a:r>
              <a:rPr lang="da-DK" sz="1600" b="0" dirty="0">
                <a:solidFill>
                  <a:srgbClr val="FEFCF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a-DK" sz="1600" b="0" dirty="0" err="1">
                <a:solidFill>
                  <a:srgbClr val="FEFCF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children</a:t>
            </a:r>
            <a:r>
              <a:rPr lang="da-DK" sz="1600" b="0" dirty="0">
                <a:solidFill>
                  <a:srgbClr val="FEFCF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a-DK" sz="1600" b="0" dirty="0" err="1">
                <a:solidFill>
                  <a:srgbClr val="FEFCF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been</a:t>
            </a:r>
            <a:r>
              <a:rPr lang="da-DK" sz="1600" b="0" dirty="0">
                <a:solidFill>
                  <a:srgbClr val="FEFCF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so big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a-DK" sz="1600" b="0" dirty="0">
              <a:solidFill>
                <a:srgbClr val="FEFCF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sz="1600" b="0" dirty="0">
                <a:solidFill>
                  <a:srgbClr val="FEFCF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Girls in </a:t>
            </a:r>
            <a:r>
              <a:rPr lang="da-DK" sz="1600" b="0" dirty="0" err="1">
                <a:solidFill>
                  <a:srgbClr val="FEFCF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areas</a:t>
            </a:r>
            <a:r>
              <a:rPr lang="da-DK" sz="1600" b="0" dirty="0">
                <a:solidFill>
                  <a:srgbClr val="FEFCF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a-DK" sz="1600" b="0" dirty="0" err="1">
                <a:solidFill>
                  <a:srgbClr val="FEFCF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that</a:t>
            </a:r>
            <a:r>
              <a:rPr lang="da-DK" sz="1600" b="0" dirty="0">
                <a:solidFill>
                  <a:srgbClr val="FEFCF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a-DK" sz="1600" b="0" dirty="0" err="1">
                <a:solidFill>
                  <a:srgbClr val="FEFCF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suffer</a:t>
            </a:r>
            <a:r>
              <a:rPr lang="da-DK" sz="1600" b="0" dirty="0">
                <a:solidFill>
                  <a:srgbClr val="FEFCF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</a:t>
            </a:r>
            <a:r>
              <a:rPr lang="da-DK" sz="1600" b="0" dirty="0" err="1">
                <a:solidFill>
                  <a:srgbClr val="FEFCF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conflict</a:t>
            </a:r>
            <a:r>
              <a:rPr lang="da-DK" sz="1600" b="0" dirty="0">
                <a:solidFill>
                  <a:srgbClr val="FEFCF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a-DK" sz="1600" b="0" dirty="0" err="1">
                <a:solidFill>
                  <a:srgbClr val="FEFCF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are</a:t>
            </a:r>
            <a:r>
              <a:rPr lang="da-DK" sz="1600" b="0" dirty="0">
                <a:solidFill>
                  <a:srgbClr val="FEFCF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more </a:t>
            </a:r>
            <a:r>
              <a:rPr lang="da-DK" sz="1600" b="0" dirty="0" err="1">
                <a:solidFill>
                  <a:srgbClr val="FEFCF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exposed</a:t>
            </a:r>
            <a:r>
              <a:rPr lang="da-DK" sz="1600" b="0" dirty="0">
                <a:solidFill>
                  <a:srgbClr val="FEFCF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to </a:t>
            </a:r>
            <a:r>
              <a:rPr lang="da-DK" sz="1600" b="0" dirty="0" err="1">
                <a:solidFill>
                  <a:srgbClr val="FEFCF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sexual</a:t>
            </a:r>
            <a:r>
              <a:rPr lang="da-DK" sz="1600" b="0" dirty="0">
                <a:solidFill>
                  <a:srgbClr val="FEFCF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a-DK" sz="1600" b="0" dirty="0" err="1">
                <a:solidFill>
                  <a:srgbClr val="FEFCF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violence</a:t>
            </a:r>
            <a:r>
              <a:rPr lang="da-DK" sz="1600" b="0" dirty="0">
                <a:solidFill>
                  <a:srgbClr val="FEFCF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da-DK" sz="1600" b="0" dirty="0" err="1">
                <a:solidFill>
                  <a:srgbClr val="FEFCF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child</a:t>
            </a:r>
            <a:r>
              <a:rPr lang="da-DK" sz="1600" b="0" dirty="0">
                <a:solidFill>
                  <a:srgbClr val="FEFCF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a-DK" sz="1600" b="0" dirty="0" err="1">
                <a:solidFill>
                  <a:srgbClr val="FEFCF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marriages</a:t>
            </a:r>
            <a:endParaRPr lang="da-DK" sz="1600" b="0" dirty="0">
              <a:solidFill>
                <a:srgbClr val="FEFCF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a-DK" sz="1600" b="0" dirty="0">
              <a:solidFill>
                <a:srgbClr val="FEFCF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16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This is </a:t>
            </a:r>
            <a:r>
              <a:rPr kumimoji="0" lang="da-DK" sz="1600" b="1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what</a:t>
            </a:r>
            <a:r>
              <a:rPr kumimoji="0" lang="da-DK" sz="16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UNICEF </a:t>
            </a:r>
            <a:r>
              <a:rPr kumimoji="0" lang="da-DK" sz="1600" b="1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does</a:t>
            </a:r>
            <a:r>
              <a:rPr kumimoji="0" lang="da-DK" sz="16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…</a:t>
            </a:r>
            <a:endParaRPr lang="da-DK" sz="1600" b="0" dirty="0">
              <a:solidFill>
                <a:srgbClr val="FEFCF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sz="1600" b="0" dirty="0">
                <a:solidFill>
                  <a:srgbClr val="FEFCF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UNICEF has a big part in global </a:t>
            </a:r>
            <a:r>
              <a:rPr lang="da-DK" sz="1600" b="0" dirty="0" err="1">
                <a:solidFill>
                  <a:srgbClr val="FEFCF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humanitarian</a:t>
            </a:r>
            <a:r>
              <a:rPr lang="da-DK" sz="1600" b="0" dirty="0">
                <a:solidFill>
                  <a:srgbClr val="FEFCF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a-DK" sz="1600" b="0" dirty="0" err="1">
                <a:solidFill>
                  <a:srgbClr val="FEFCF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efforts</a:t>
            </a:r>
            <a:r>
              <a:rPr lang="da-DK" sz="1600" b="0" dirty="0">
                <a:solidFill>
                  <a:srgbClr val="FEFCF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da-DK" sz="1600" b="0" i="1" dirty="0">
                <a:solidFill>
                  <a:srgbClr val="FEFCF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Cluster </a:t>
            </a:r>
            <a:r>
              <a:rPr lang="da-DK" sz="1600" b="0" i="1" dirty="0" err="1">
                <a:solidFill>
                  <a:srgbClr val="FEFCF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Lead</a:t>
            </a:r>
            <a:r>
              <a:rPr lang="da-DK" sz="1600" b="0" i="1" dirty="0">
                <a:solidFill>
                  <a:srgbClr val="FEFCF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a-DK" sz="1600" b="0" dirty="0">
                <a:solidFill>
                  <a:srgbClr val="FEFCF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</a:t>
            </a:r>
            <a:r>
              <a:rPr lang="da-DK" sz="1600" b="0" dirty="0" err="1">
                <a:solidFill>
                  <a:srgbClr val="FEFCF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among</a:t>
            </a:r>
            <a:r>
              <a:rPr lang="da-DK" sz="1600" b="0" dirty="0">
                <a:solidFill>
                  <a:srgbClr val="FEFCF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a-DK" sz="1600" b="0" dirty="0" err="1">
                <a:solidFill>
                  <a:srgbClr val="FEFCF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other</a:t>
            </a:r>
            <a:r>
              <a:rPr lang="da-DK" sz="1600" b="0" dirty="0">
                <a:solidFill>
                  <a:srgbClr val="FEFCF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a-DK" sz="1600" b="0" dirty="0" err="1">
                <a:solidFill>
                  <a:srgbClr val="FEFCF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nutrition</a:t>
            </a:r>
            <a:r>
              <a:rPr lang="da-DK" sz="1600" b="0" dirty="0">
                <a:solidFill>
                  <a:srgbClr val="FEFCF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a-DK" sz="1600" b="0" i="1" dirty="0">
                <a:solidFill>
                  <a:srgbClr val="FEFCF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WASH</a:t>
            </a:r>
            <a:r>
              <a:rPr lang="da-DK" sz="1600" b="0" dirty="0">
                <a:solidFill>
                  <a:srgbClr val="FEFCF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da-DK" sz="1600" b="0" dirty="0" err="1">
                <a:solidFill>
                  <a:srgbClr val="FEFCF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education</a:t>
            </a:r>
            <a:endParaRPr lang="da-DK" sz="1600" b="0" dirty="0">
              <a:solidFill>
                <a:srgbClr val="FEFCF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Billede 5" descr="Et billede, der indeholder tøj, sky, person, menneske&#10;&#10;Automatisk genereret beskrivelse">
            <a:extLst>
              <a:ext uri="{FF2B5EF4-FFF2-40B4-BE49-F238E27FC236}">
                <a16:creationId xmlns:a16="http://schemas.microsoft.com/office/drawing/2014/main" id="{7991AA58-6BCF-4256-1757-9825C2D393C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67213" y="368300"/>
            <a:ext cx="7273924" cy="5726114"/>
          </a:xfrm>
          <a:prstGeom prst="rect">
            <a:avLst/>
          </a:prstGeom>
        </p:spPr>
      </p:pic>
      <p:pic>
        <p:nvPicPr>
          <p:cNvPr id="3" name="Billede 2" descr="Et billede, der indeholder cirkel, Grafik, Farverigt, design&#10;&#10;Automatisk genereret beskrivelse">
            <a:extLst>
              <a:ext uri="{FF2B5EF4-FFF2-40B4-BE49-F238E27FC236}">
                <a16:creationId xmlns:a16="http://schemas.microsoft.com/office/drawing/2014/main" id="{B1F7E494-55EC-6EAC-A67B-B0B5E0AC9C2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876" y="207703"/>
            <a:ext cx="600966" cy="600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828909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 første 72 tim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 descr="Et billede, der indeholder transport, udendørs, sky, luftfartøj&#10;&#10;Automatisk genereret beskrivelse">
            <a:extLst>
              <a:ext uri="{FF2B5EF4-FFF2-40B4-BE49-F238E27FC236}">
                <a16:creationId xmlns:a16="http://schemas.microsoft.com/office/drawing/2014/main" id="{E4353696-8BC2-9D10-1B6B-D228849F974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67213" y="188913"/>
            <a:ext cx="7632698" cy="6084887"/>
          </a:xfrm>
          <a:prstGeom prst="rect">
            <a:avLst/>
          </a:prstGeom>
        </p:spPr>
      </p:pic>
      <p:sp>
        <p:nvSpPr>
          <p:cNvPr id="15" name="Tekstfelt 14">
            <a:extLst>
              <a:ext uri="{FF2B5EF4-FFF2-40B4-BE49-F238E27FC236}">
                <a16:creationId xmlns:a16="http://schemas.microsoft.com/office/drawing/2014/main" id="{566AACD3-0872-8A7C-CA9F-E5397D913575}"/>
              </a:ext>
            </a:extLst>
          </p:cNvPr>
          <p:cNvSpPr txBox="1"/>
          <p:nvPr userDrawn="1"/>
        </p:nvSpPr>
        <p:spPr>
          <a:xfrm>
            <a:off x="550864" y="368300"/>
            <a:ext cx="3457574" cy="5905501"/>
          </a:xfrm>
          <a:prstGeom prst="rect">
            <a:avLst/>
          </a:prstGeom>
          <a:noFill/>
        </p:spPr>
        <p:txBody>
          <a:bodyPr wrap="square" lIns="0" tIns="0" rIns="0" bIns="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3000" b="0" i="0" u="none" strike="noStrike" kern="1200" cap="none" spc="-70" normalizeH="0" baseline="0" noProof="0" dirty="0">
                <a:ln>
                  <a:noFill/>
                </a:ln>
                <a:solidFill>
                  <a:srgbClr val="00AEE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The </a:t>
            </a:r>
            <a:r>
              <a:rPr kumimoji="0" lang="da-DK" sz="3000" b="0" i="0" u="none" strike="noStrike" kern="1200" cap="none" spc="-70" normalizeH="0" baseline="0" noProof="0" dirty="0" err="1">
                <a:ln>
                  <a:noFill/>
                </a:ln>
                <a:solidFill>
                  <a:srgbClr val="00AEE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first</a:t>
            </a:r>
            <a:r>
              <a:rPr kumimoji="0" lang="da-DK" sz="3000" b="0" i="0" u="none" strike="noStrike" kern="1200" cap="none" spc="-70" normalizeH="0" baseline="0" noProof="0" dirty="0">
                <a:ln>
                  <a:noFill/>
                </a:ln>
                <a:solidFill>
                  <a:srgbClr val="00AEE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72 hours</a:t>
            </a:r>
            <a:endParaRPr lang="da-DK" sz="1600" dirty="0">
              <a:solidFill>
                <a:srgbClr val="00AEE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da-DK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a-DK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 </a:t>
            </a:r>
            <a:r>
              <a:rPr lang="da-DK" sz="16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quick</a:t>
            </a:r>
            <a:r>
              <a:rPr lang="da-DK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a-DK" sz="16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reaction</a:t>
            </a:r>
            <a:r>
              <a:rPr lang="da-DK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is </a:t>
            </a:r>
            <a:r>
              <a:rPr lang="da-DK" sz="16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absolutely</a:t>
            </a:r>
            <a:r>
              <a:rPr lang="da-DK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a-DK" sz="16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key</a:t>
            </a:r>
            <a:endParaRPr lang="da-DK" sz="16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da-DK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1600" i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Make </a:t>
            </a:r>
            <a:r>
              <a:rPr lang="da-DK" sz="1600" i="1" dirty="0" err="1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aid</a:t>
            </a:r>
            <a:r>
              <a:rPr lang="da-DK" sz="1600" i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a-DK" sz="1600" i="1" dirty="0" err="1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ready</a:t>
            </a:r>
            <a:r>
              <a:rPr lang="da-DK" sz="1600" i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da-DK" sz="1600" i="1" dirty="0" err="1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local</a:t>
            </a:r>
            <a:r>
              <a:rPr lang="da-DK" sz="1600" i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a-DK" sz="1600" i="1" dirty="0" err="1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storages</a:t>
            </a:r>
            <a:endParaRPr lang="da-DK" sz="1600" i="1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a-DK" sz="1600" i="1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1600" i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Quick overview of the </a:t>
            </a:r>
            <a:r>
              <a:rPr lang="da-DK" sz="1600" i="1" dirty="0" err="1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needs</a:t>
            </a:r>
            <a:endParaRPr lang="da-DK" sz="1600" i="1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a-DK" sz="1600" i="1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1600" i="1" dirty="0" err="1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Coordinating</a:t>
            </a:r>
            <a:r>
              <a:rPr lang="da-DK" sz="1600" i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with </a:t>
            </a:r>
            <a:r>
              <a:rPr lang="da-DK" sz="1600" i="1" dirty="0" err="1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government</a:t>
            </a:r>
            <a:r>
              <a:rPr lang="da-DK" sz="1600" i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(s) and </a:t>
            </a:r>
            <a:r>
              <a:rPr lang="da-DK" sz="1600" i="1" dirty="0" err="1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other</a:t>
            </a:r>
            <a:r>
              <a:rPr lang="da-DK" sz="1600" i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UN-</a:t>
            </a:r>
            <a:r>
              <a:rPr lang="da-DK" sz="1600" i="1" dirty="0" err="1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organizations</a:t>
            </a:r>
            <a:r>
              <a:rPr lang="da-DK" sz="1600" i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da-DK" sz="1600" i="1" dirty="0" err="1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NGOs</a:t>
            </a:r>
            <a:endParaRPr lang="da-DK" sz="1600" i="1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a-DK" sz="1600" i="1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1600" i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UNICEF </a:t>
            </a:r>
            <a:r>
              <a:rPr lang="da-DK" sz="1600" i="1" dirty="0" err="1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leads</a:t>
            </a:r>
            <a:r>
              <a:rPr lang="da-DK" sz="1600" i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the </a:t>
            </a:r>
            <a:r>
              <a:rPr lang="da-DK" sz="1600" i="1" dirty="0" err="1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efforts</a:t>
            </a:r>
            <a:r>
              <a:rPr lang="da-DK" sz="1600" i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a-DK" sz="1600" i="1" dirty="0" err="1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regarding</a:t>
            </a:r>
            <a:r>
              <a:rPr lang="da-DK" sz="1600" i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a-DK" sz="1600" i="1" dirty="0" err="1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water</a:t>
            </a:r>
            <a:r>
              <a:rPr lang="da-DK" sz="1600" i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da-DK" sz="1600" i="1" dirty="0" err="1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education</a:t>
            </a:r>
            <a:endParaRPr lang="da-DK" sz="1600" i="1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2" name="Gruppe 11">
            <a:extLst>
              <a:ext uri="{FF2B5EF4-FFF2-40B4-BE49-F238E27FC236}">
                <a16:creationId xmlns:a16="http://schemas.microsoft.com/office/drawing/2014/main" id="{720A2565-DAC5-F5DD-E3B2-F3690FF13EA0}"/>
              </a:ext>
            </a:extLst>
          </p:cNvPr>
          <p:cNvGrpSpPr/>
          <p:nvPr userDrawn="1"/>
        </p:nvGrpSpPr>
        <p:grpSpPr>
          <a:xfrm>
            <a:off x="192088" y="188913"/>
            <a:ext cx="11807825" cy="368300"/>
            <a:chOff x="192088" y="188913"/>
            <a:chExt cx="11807825" cy="368300"/>
          </a:xfrm>
        </p:grpSpPr>
        <p:sp>
          <p:nvSpPr>
            <p:cNvPr id="8" name="Rektangel 7">
              <a:extLst>
                <a:ext uri="{FF2B5EF4-FFF2-40B4-BE49-F238E27FC236}">
                  <a16:creationId xmlns:a16="http://schemas.microsoft.com/office/drawing/2014/main" id="{40121485-8F7F-FDDD-0414-3AFEF95773C3}"/>
                </a:ext>
              </a:extLst>
            </p:cNvPr>
            <p:cNvSpPr/>
            <p:nvPr userDrawn="1"/>
          </p:nvSpPr>
          <p:spPr>
            <a:xfrm>
              <a:off x="192088" y="188913"/>
              <a:ext cx="11807825" cy="368300"/>
            </a:xfrm>
            <a:prstGeom prst="rect">
              <a:avLst/>
            </a:prstGeom>
            <a:solidFill>
              <a:srgbClr val="F5FF1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360000" bIns="0" rtlCol="0" anchor="ctr"/>
            <a:lstStyle/>
            <a:p>
              <a:pPr algn="ctr"/>
              <a:r>
                <a:rPr lang="da-DK" sz="1600" cap="all" baseline="0" dirty="0" err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urgent</a:t>
              </a:r>
              <a:endParaRPr lang="da-DK" sz="1600" cap="all" baseline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1" name="Billede 10" descr="Et billede, der indeholder cirkel, Farverigt, gul">
              <a:extLst>
                <a:ext uri="{FF2B5EF4-FFF2-40B4-BE49-F238E27FC236}">
                  <a16:creationId xmlns:a16="http://schemas.microsoft.com/office/drawing/2014/main" id="{9F0829DB-274A-1C02-B288-8107A48E03B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92015" y="204788"/>
              <a:ext cx="336550" cy="336550"/>
            </a:xfrm>
            <a:prstGeom prst="rect">
              <a:avLst/>
            </a:prstGeom>
            <a:ln>
              <a:noFill/>
            </a:ln>
          </p:spPr>
        </p:pic>
      </p:grpSp>
      <p:sp>
        <p:nvSpPr>
          <p:cNvPr id="9" name="Rektangel 8">
            <a:extLst>
              <a:ext uri="{FF2B5EF4-FFF2-40B4-BE49-F238E27FC236}">
                <a16:creationId xmlns:a16="http://schemas.microsoft.com/office/drawing/2014/main" id="{8D7E57C7-F102-4D4B-BEE9-47062CFCAAFA}"/>
              </a:ext>
            </a:extLst>
          </p:cNvPr>
          <p:cNvSpPr/>
          <p:nvPr userDrawn="1"/>
        </p:nvSpPr>
        <p:spPr>
          <a:xfrm>
            <a:off x="1" y="0"/>
            <a:ext cx="12192000" cy="188914"/>
          </a:xfrm>
          <a:prstGeom prst="rect">
            <a:avLst/>
          </a:prstGeom>
          <a:solidFill>
            <a:srgbClr val="FEFCF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092946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 første otte ug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kstfelt 14">
            <a:extLst>
              <a:ext uri="{FF2B5EF4-FFF2-40B4-BE49-F238E27FC236}">
                <a16:creationId xmlns:a16="http://schemas.microsoft.com/office/drawing/2014/main" id="{566AACD3-0872-8A7C-CA9F-E5397D913575}"/>
              </a:ext>
            </a:extLst>
          </p:cNvPr>
          <p:cNvSpPr txBox="1"/>
          <p:nvPr userDrawn="1"/>
        </p:nvSpPr>
        <p:spPr>
          <a:xfrm>
            <a:off x="6275388" y="368300"/>
            <a:ext cx="5365749" cy="5905501"/>
          </a:xfrm>
          <a:prstGeom prst="rect">
            <a:avLst/>
          </a:prstGeom>
          <a:noFill/>
        </p:spPr>
        <p:txBody>
          <a:bodyPr wrap="square" lIns="0" tIns="0" rIns="0" bIns="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3000" b="0" i="0" u="none" strike="noStrike" kern="1200" cap="none" spc="-70" normalizeH="0" baseline="0" noProof="0" dirty="0">
                <a:ln>
                  <a:noFill/>
                </a:ln>
                <a:solidFill>
                  <a:srgbClr val="00AEE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The </a:t>
            </a:r>
            <a:r>
              <a:rPr kumimoji="0" lang="da-DK" sz="3000" b="0" i="0" u="none" strike="noStrike" kern="1200" cap="none" spc="-70" normalizeH="0" baseline="0" noProof="0" dirty="0" err="1">
                <a:ln>
                  <a:noFill/>
                </a:ln>
                <a:solidFill>
                  <a:srgbClr val="00AEE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first</a:t>
            </a:r>
            <a:r>
              <a:rPr kumimoji="0" lang="da-DK" sz="3000" b="0" i="0" u="none" strike="noStrike" kern="1200" cap="none" spc="-70" normalizeH="0" baseline="0" noProof="0" dirty="0">
                <a:ln>
                  <a:noFill/>
                </a:ln>
                <a:solidFill>
                  <a:srgbClr val="00AEE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8 </a:t>
            </a:r>
            <a:r>
              <a:rPr kumimoji="0" lang="da-DK" sz="3000" b="0" i="0" u="none" strike="noStrike" kern="1200" cap="none" spc="-70" normalizeH="0" baseline="0" noProof="0" dirty="0" err="1">
                <a:ln>
                  <a:noFill/>
                </a:ln>
                <a:solidFill>
                  <a:srgbClr val="00AEE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weeks</a:t>
            </a:r>
            <a:endParaRPr lang="da-DK" sz="1600" dirty="0">
              <a:solidFill>
                <a:srgbClr val="00AEE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da-DK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1600" i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Deliver vaccines, </a:t>
            </a:r>
            <a:r>
              <a:rPr lang="da-DK" sz="1600" i="1" dirty="0" err="1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medicine</a:t>
            </a:r>
            <a:r>
              <a:rPr lang="da-DK" sz="1600" i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da-DK" sz="1600" i="1" dirty="0" err="1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other</a:t>
            </a:r>
            <a:r>
              <a:rPr lang="da-DK" sz="1600" i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a-DK" sz="1600" i="1" dirty="0" err="1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aid</a:t>
            </a:r>
            <a:r>
              <a:rPr lang="da-DK" sz="1600" i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for </a:t>
            </a:r>
            <a:r>
              <a:rPr lang="da-DK" sz="1600" i="1" dirty="0" err="1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example</a:t>
            </a:r>
            <a:r>
              <a:rPr lang="da-DK" sz="1600" i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rugs and </a:t>
            </a:r>
            <a:r>
              <a:rPr lang="da-DK" sz="1600" i="1" dirty="0" err="1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tarpaulins</a:t>
            </a:r>
            <a:endParaRPr lang="da-DK" sz="1600" i="1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a-DK" sz="1600" i="1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1600" i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Provide food to </a:t>
            </a:r>
            <a:r>
              <a:rPr lang="da-DK" sz="1600" i="1" dirty="0" err="1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children</a:t>
            </a:r>
            <a:r>
              <a:rPr lang="da-DK" sz="1600" i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da-DK" sz="1600" i="1" dirty="0" err="1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their</a:t>
            </a:r>
            <a:r>
              <a:rPr lang="da-DK" sz="1600" i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a-DK" sz="1600" i="1" dirty="0" err="1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mothers</a:t>
            </a:r>
            <a:endParaRPr lang="da-DK" sz="1600" i="1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a-DK" sz="1600" i="1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1600" i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Provide clean </a:t>
            </a:r>
            <a:r>
              <a:rPr lang="da-DK" sz="1600" i="1" dirty="0" err="1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drinking</a:t>
            </a:r>
            <a:r>
              <a:rPr lang="da-DK" sz="1600" i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a-DK" sz="1600" i="1" dirty="0" err="1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water</a:t>
            </a:r>
            <a:r>
              <a:rPr lang="da-DK" sz="1600" i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a-DK" sz="1600" i="1" dirty="0" err="1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sanitation</a:t>
            </a:r>
            <a:r>
              <a:rPr lang="da-DK" sz="1600" i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da-DK" sz="1600" i="1" dirty="0" err="1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hygeine</a:t>
            </a:r>
            <a:endParaRPr lang="da-DK" sz="1600" i="1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a-DK" sz="1600" i="1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1600" i="1" dirty="0" err="1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Protect</a:t>
            </a:r>
            <a:r>
              <a:rPr lang="da-DK" sz="1600" i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a-DK" sz="1600" i="1" dirty="0" err="1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children</a:t>
            </a:r>
            <a:r>
              <a:rPr lang="da-DK" sz="1600" i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a-DK" sz="1600" i="1" dirty="0" err="1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who</a:t>
            </a:r>
            <a:r>
              <a:rPr lang="da-DK" sz="1600" i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a-DK" sz="1600" i="1" dirty="0" err="1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are</a:t>
            </a:r>
            <a:r>
              <a:rPr lang="da-DK" sz="1600" i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lost from </a:t>
            </a:r>
            <a:r>
              <a:rPr lang="da-DK" sz="1600" i="1" dirty="0" err="1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their</a:t>
            </a:r>
            <a:r>
              <a:rPr lang="da-DK" sz="1600" i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families and </a:t>
            </a:r>
            <a:r>
              <a:rPr lang="da-DK" sz="1600" i="1" dirty="0" err="1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get</a:t>
            </a:r>
            <a:r>
              <a:rPr lang="da-DK" sz="1600" i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a-DK" sz="1600" i="1" dirty="0" err="1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them</a:t>
            </a:r>
            <a:r>
              <a:rPr lang="da-DK" sz="1600" i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a-DK" sz="1600" i="1" dirty="0" err="1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reunited</a:t>
            </a:r>
            <a:endParaRPr lang="da-DK" sz="1600" i="1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a-DK" sz="1600" i="1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1600" i="1" dirty="0" err="1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Prevent</a:t>
            </a:r>
            <a:r>
              <a:rPr lang="da-DK" sz="1600" i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a-DK" sz="1600" i="1" dirty="0" err="1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sexual</a:t>
            </a:r>
            <a:r>
              <a:rPr lang="da-DK" sz="1600" i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a-DK" sz="1600" i="1" dirty="0" err="1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assaults</a:t>
            </a:r>
            <a:r>
              <a:rPr lang="da-DK" sz="1600" i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da-DK" sz="1600" i="1" dirty="0" err="1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exploitation</a:t>
            </a:r>
            <a:r>
              <a:rPr lang="da-DK" sz="1600" i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of </a:t>
            </a:r>
            <a:r>
              <a:rPr lang="da-DK" sz="1600" i="1" dirty="0" err="1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children</a:t>
            </a:r>
            <a:endParaRPr lang="da-DK" sz="1600" i="1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a-DK" sz="1600" i="1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1600" i="1" dirty="0" err="1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Establish</a:t>
            </a:r>
            <a:r>
              <a:rPr lang="da-DK" sz="1600" i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a-DK" sz="1600" i="1" dirty="0" err="1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temporary</a:t>
            </a:r>
            <a:r>
              <a:rPr lang="da-DK" sz="1600" i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schools and </a:t>
            </a:r>
            <a:r>
              <a:rPr lang="da-DK" sz="1600" i="1" dirty="0" err="1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child</a:t>
            </a:r>
            <a:r>
              <a:rPr lang="da-DK" sz="1600" i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a-DK" sz="1600" i="1" dirty="0" err="1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friendly</a:t>
            </a:r>
            <a:r>
              <a:rPr lang="da-DK" sz="1600" i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a-DK" sz="1600" i="1" dirty="0" err="1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areas</a:t>
            </a:r>
            <a:endParaRPr lang="da-DK" sz="1600" i="1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a-DK" sz="1600" i="1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1600" i="1" dirty="0" err="1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Assess</a:t>
            </a:r>
            <a:r>
              <a:rPr lang="da-DK" sz="1600" i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monitor, </a:t>
            </a:r>
            <a:r>
              <a:rPr lang="da-DK" sz="1600" i="1" dirty="0" err="1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report</a:t>
            </a:r>
            <a:r>
              <a:rPr lang="da-DK" sz="1600" i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da-DK" sz="1600" i="1" dirty="0" err="1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communicate</a:t>
            </a:r>
            <a:r>
              <a:rPr lang="da-DK" sz="1600" i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the situation for the </a:t>
            </a:r>
            <a:r>
              <a:rPr lang="da-DK" sz="1600" i="1" dirty="0" err="1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children</a:t>
            </a:r>
            <a:endParaRPr lang="da-DK" sz="1600" i="1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Billede 2" descr="Et billede, der indeholder udendørs, Landkøretøj, sky, hjul&#10;&#10;Automatisk genereret beskrivelse">
            <a:extLst>
              <a:ext uri="{FF2B5EF4-FFF2-40B4-BE49-F238E27FC236}">
                <a16:creationId xmlns:a16="http://schemas.microsoft.com/office/drawing/2014/main" id="{77AB49AF-DEAB-5F19-CABC-DA70AB6A4A0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2088" y="188913"/>
            <a:ext cx="5724525" cy="6084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38135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enopbygning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31460658-9DB0-20B2-2D5F-5EFC7FCB5761}"/>
              </a:ext>
            </a:extLst>
          </p:cNvPr>
          <p:cNvSpPr/>
          <p:nvPr userDrawn="1"/>
        </p:nvSpPr>
        <p:spPr>
          <a:xfrm>
            <a:off x="192087" y="188914"/>
            <a:ext cx="11807826" cy="6264274"/>
          </a:xfrm>
          <a:prstGeom prst="rect">
            <a:avLst/>
          </a:prstGeom>
          <a:solidFill>
            <a:srgbClr val="00AEE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5" name="Tekstfelt 14">
            <a:extLst>
              <a:ext uri="{FF2B5EF4-FFF2-40B4-BE49-F238E27FC236}">
                <a16:creationId xmlns:a16="http://schemas.microsoft.com/office/drawing/2014/main" id="{566AACD3-0872-8A7C-CA9F-E5397D913575}"/>
              </a:ext>
            </a:extLst>
          </p:cNvPr>
          <p:cNvSpPr txBox="1"/>
          <p:nvPr userDrawn="1"/>
        </p:nvSpPr>
        <p:spPr>
          <a:xfrm>
            <a:off x="550863" y="368300"/>
            <a:ext cx="3457574" cy="5905501"/>
          </a:xfrm>
          <a:prstGeom prst="rect">
            <a:avLst/>
          </a:prstGeom>
          <a:noFill/>
        </p:spPr>
        <p:txBody>
          <a:bodyPr wrap="square" lIns="0" tIns="0" rIns="0" bIns="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3000" b="0" i="0" u="none" strike="noStrike" kern="1200" cap="none" spc="-70" normalizeH="0" baseline="0" noProof="0" dirty="0" err="1">
                <a:ln>
                  <a:noFill/>
                </a:ln>
                <a:solidFill>
                  <a:srgbClr val="FEFCF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Reconstruction</a:t>
            </a:r>
            <a:endParaRPr lang="da-DK" sz="1600" dirty="0">
              <a:solidFill>
                <a:srgbClr val="FEFCF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da-DK" sz="1600" dirty="0">
              <a:solidFill>
                <a:srgbClr val="FEFCF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da-DK" sz="1600" b="1" i="0" dirty="0">
                <a:solidFill>
                  <a:srgbClr val="FEFCF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da-DK" sz="1600" b="1" i="0" dirty="0" err="1">
                <a:solidFill>
                  <a:srgbClr val="FEFCF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reconstruction</a:t>
            </a:r>
            <a:r>
              <a:rPr lang="da-DK" sz="1600" b="1" i="0" dirty="0">
                <a:solidFill>
                  <a:srgbClr val="FEFCF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starts </a:t>
            </a:r>
            <a:r>
              <a:rPr lang="da-DK" sz="1600" b="1" i="0" dirty="0" err="1">
                <a:solidFill>
                  <a:srgbClr val="FEFCF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when</a:t>
            </a:r>
            <a:r>
              <a:rPr lang="da-DK" sz="1600" b="1" i="0" dirty="0">
                <a:solidFill>
                  <a:srgbClr val="FEFCF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the most </a:t>
            </a:r>
            <a:r>
              <a:rPr lang="da-DK" sz="1600" b="1" i="0" dirty="0" err="1">
                <a:solidFill>
                  <a:srgbClr val="FEFCF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urgent</a:t>
            </a:r>
            <a:r>
              <a:rPr lang="da-DK" sz="1600" b="1" i="0" dirty="0">
                <a:solidFill>
                  <a:srgbClr val="FEFCF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a-DK" sz="1600" b="1" i="0" dirty="0" err="1">
                <a:solidFill>
                  <a:srgbClr val="FEFCF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needs</a:t>
            </a:r>
            <a:r>
              <a:rPr lang="da-DK" sz="1600" b="1" i="0" dirty="0">
                <a:solidFill>
                  <a:srgbClr val="FEFCF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a-DK" sz="1600" b="1" i="0" dirty="0" err="1">
                <a:solidFill>
                  <a:srgbClr val="FEFCF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are</a:t>
            </a:r>
            <a:r>
              <a:rPr lang="da-DK" sz="1600" b="1" i="0" dirty="0">
                <a:solidFill>
                  <a:srgbClr val="FEFCF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a-DK" sz="1600" b="1" i="0" dirty="0" err="1">
                <a:solidFill>
                  <a:srgbClr val="FEFCF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covered</a:t>
            </a:r>
            <a:endParaRPr lang="da-DK" sz="1600" b="1" i="0" dirty="0">
              <a:solidFill>
                <a:srgbClr val="FEFCF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a-DK" sz="1600" i="1" dirty="0">
              <a:solidFill>
                <a:srgbClr val="FEFCF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1600" i="1" dirty="0" err="1">
                <a:solidFill>
                  <a:srgbClr val="FEFCF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Thorough</a:t>
            </a:r>
            <a:r>
              <a:rPr lang="da-DK" sz="1600" i="1" dirty="0">
                <a:solidFill>
                  <a:srgbClr val="FEFCF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a-DK" sz="1600" i="1" dirty="0" err="1">
                <a:solidFill>
                  <a:srgbClr val="FEFCF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analyzis</a:t>
            </a:r>
            <a:r>
              <a:rPr lang="da-DK" sz="1600" i="1" dirty="0">
                <a:solidFill>
                  <a:srgbClr val="FEFCF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of the </a:t>
            </a:r>
            <a:r>
              <a:rPr lang="da-DK" sz="1600" i="1" dirty="0" err="1">
                <a:solidFill>
                  <a:srgbClr val="FEFCF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needs</a:t>
            </a:r>
            <a:endParaRPr lang="da-DK" sz="1600" i="1" dirty="0">
              <a:solidFill>
                <a:srgbClr val="FEFCF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a-DK" sz="1600" i="1" dirty="0">
              <a:solidFill>
                <a:srgbClr val="FEFCF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1600" i="1" dirty="0">
                <a:solidFill>
                  <a:srgbClr val="FEFCF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‘</a:t>
            </a:r>
            <a:r>
              <a:rPr lang="da-DK" sz="1600" i="1" dirty="0" err="1">
                <a:solidFill>
                  <a:srgbClr val="FEFCF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Build</a:t>
            </a:r>
            <a:r>
              <a:rPr lang="da-DK" sz="1600" i="1" dirty="0">
                <a:solidFill>
                  <a:srgbClr val="FEFCF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back </a:t>
            </a:r>
            <a:r>
              <a:rPr lang="da-DK" sz="1600" i="1" dirty="0" err="1">
                <a:solidFill>
                  <a:srgbClr val="FEFCF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better</a:t>
            </a:r>
            <a:r>
              <a:rPr lang="da-DK" sz="1600" i="1" dirty="0">
                <a:solidFill>
                  <a:srgbClr val="FEFCF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’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a-DK" sz="1600" i="1" dirty="0">
              <a:solidFill>
                <a:srgbClr val="FEFCF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1600" i="1" dirty="0">
                <a:solidFill>
                  <a:srgbClr val="FEFCF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Establishment and </a:t>
            </a:r>
            <a:r>
              <a:rPr lang="da-DK" sz="1600" i="1" dirty="0" err="1">
                <a:solidFill>
                  <a:srgbClr val="FEFCF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reconstruction</a:t>
            </a:r>
            <a:r>
              <a:rPr lang="da-DK" sz="1600" i="1" dirty="0">
                <a:solidFill>
                  <a:srgbClr val="FEFCF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of schools, </a:t>
            </a:r>
            <a:r>
              <a:rPr lang="da-DK" sz="1600" i="1" dirty="0" err="1">
                <a:solidFill>
                  <a:srgbClr val="FEFCF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water</a:t>
            </a:r>
            <a:r>
              <a:rPr lang="da-DK" sz="1600" i="1" dirty="0">
                <a:solidFill>
                  <a:srgbClr val="FEFCF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a-DK" sz="1600" i="1" dirty="0" err="1">
                <a:solidFill>
                  <a:srgbClr val="FEFCF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supplies</a:t>
            </a:r>
            <a:r>
              <a:rPr lang="da-DK" sz="1600" i="1" dirty="0">
                <a:solidFill>
                  <a:srgbClr val="FEFCF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a-DK" sz="1600" i="1" dirty="0" err="1">
                <a:solidFill>
                  <a:srgbClr val="FEFCF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health</a:t>
            </a:r>
            <a:r>
              <a:rPr lang="da-DK" sz="1600" i="1" dirty="0">
                <a:solidFill>
                  <a:srgbClr val="FEFCF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centres etc.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a-DK" sz="1600" i="1" dirty="0">
              <a:solidFill>
                <a:srgbClr val="FEFCF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1600" i="1" dirty="0">
                <a:solidFill>
                  <a:srgbClr val="FEFCF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Focus on long-term and </a:t>
            </a:r>
            <a:r>
              <a:rPr lang="da-DK" sz="1600" i="1" dirty="0" err="1">
                <a:solidFill>
                  <a:srgbClr val="FEFCF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sustainable</a:t>
            </a:r>
            <a:r>
              <a:rPr lang="da-DK" sz="1600" i="1" dirty="0">
                <a:solidFill>
                  <a:srgbClr val="FEFCF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solutions </a:t>
            </a:r>
            <a:r>
              <a:rPr lang="da-DK" sz="1600" i="1" dirty="0" err="1">
                <a:solidFill>
                  <a:srgbClr val="FEFCF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that</a:t>
            </a:r>
            <a:r>
              <a:rPr lang="da-DK" sz="1600" i="1" dirty="0">
                <a:solidFill>
                  <a:srgbClr val="FEFCF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a-DK" sz="1600" i="1" dirty="0" err="1">
                <a:solidFill>
                  <a:srgbClr val="FEFCF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help</a:t>
            </a:r>
            <a:r>
              <a:rPr lang="da-DK" sz="1600" i="1" dirty="0">
                <a:solidFill>
                  <a:srgbClr val="FEFCF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a-DK" sz="1600" i="1" dirty="0" err="1">
                <a:solidFill>
                  <a:srgbClr val="FEFCF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local</a:t>
            </a:r>
            <a:r>
              <a:rPr lang="da-DK" sz="1600" i="1" dirty="0">
                <a:solidFill>
                  <a:srgbClr val="FEFCF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a-DK" sz="1600" i="1" dirty="0" err="1">
                <a:solidFill>
                  <a:srgbClr val="FEFCF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communities</a:t>
            </a:r>
            <a:r>
              <a:rPr lang="da-DK" sz="1600" i="1" dirty="0">
                <a:solidFill>
                  <a:srgbClr val="FEFCF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to </a:t>
            </a:r>
            <a:r>
              <a:rPr lang="da-DK" sz="1600" i="1" dirty="0" err="1">
                <a:solidFill>
                  <a:srgbClr val="FEFCF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better</a:t>
            </a:r>
            <a:r>
              <a:rPr lang="da-DK" sz="1600" i="1" dirty="0">
                <a:solidFill>
                  <a:srgbClr val="FEFCF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a-DK" sz="1600" i="1" dirty="0" err="1">
                <a:solidFill>
                  <a:srgbClr val="FEFCF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resist</a:t>
            </a:r>
            <a:r>
              <a:rPr lang="da-DK" sz="1600" i="1" dirty="0">
                <a:solidFill>
                  <a:srgbClr val="FEFCF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future </a:t>
            </a:r>
            <a:r>
              <a:rPr lang="da-DK" sz="1600" i="1" dirty="0" err="1">
                <a:solidFill>
                  <a:srgbClr val="FEFCF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disasters</a:t>
            </a:r>
            <a:endParaRPr lang="da-DK" sz="1600" i="1" dirty="0">
              <a:solidFill>
                <a:srgbClr val="FEFCF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Billede 6" descr="Et billede, der indeholder udendørs, hus, sky, træ&#10;&#10;Automatisk genereret beskrivelse">
            <a:extLst>
              <a:ext uri="{FF2B5EF4-FFF2-40B4-BE49-F238E27FC236}">
                <a16:creationId xmlns:a16="http://schemas.microsoft.com/office/drawing/2014/main" id="{9C97FCFD-B534-2C3E-E763-AA1C0E15466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67213" y="368299"/>
            <a:ext cx="7273925" cy="5726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323682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use (1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ktangel 8">
            <a:extLst>
              <a:ext uri="{FF2B5EF4-FFF2-40B4-BE49-F238E27FC236}">
                <a16:creationId xmlns:a16="http://schemas.microsoft.com/office/drawing/2014/main" id="{C9304995-1629-F5D6-43B7-06825EB5C5D4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26275DEA-3E4D-F162-A19D-44AFFAFEEE6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65308" y="6544448"/>
            <a:ext cx="1734604" cy="222292"/>
          </a:xfrm>
          <a:prstGeom prst="rect">
            <a:avLst/>
          </a:prstGeom>
        </p:spPr>
      </p:pic>
      <p:pic>
        <p:nvPicPr>
          <p:cNvPr id="6" name="Billede 5" descr="Et billede, der indeholder udendørs, jord, sky, person&#10;&#10;Automatisk genereret beskrivelse">
            <a:extLst>
              <a:ext uri="{FF2B5EF4-FFF2-40B4-BE49-F238E27FC236}">
                <a16:creationId xmlns:a16="http://schemas.microsoft.com/office/drawing/2014/main" id="{6B99A187-FEAE-3924-FB78-31A6A63AD4A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864"/>
          <a:stretch>
            <a:fillRect/>
          </a:stretch>
        </p:blipFill>
        <p:spPr>
          <a:xfrm>
            <a:off x="192088" y="188914"/>
            <a:ext cx="11807824" cy="6264274"/>
          </a:xfrm>
          <a:prstGeom prst="rect">
            <a:avLst/>
          </a:prstGeom>
        </p:spPr>
      </p:pic>
      <p:sp>
        <p:nvSpPr>
          <p:cNvPr id="20" name="Tekstfelt 19">
            <a:extLst>
              <a:ext uri="{FF2B5EF4-FFF2-40B4-BE49-F238E27FC236}">
                <a16:creationId xmlns:a16="http://schemas.microsoft.com/office/drawing/2014/main" id="{18441892-E161-E25A-1C14-744B936480B8}"/>
              </a:ext>
            </a:extLst>
          </p:cNvPr>
          <p:cNvSpPr txBox="1"/>
          <p:nvPr userDrawn="1"/>
        </p:nvSpPr>
        <p:spPr>
          <a:xfrm>
            <a:off x="2100263" y="368301"/>
            <a:ext cx="5724525" cy="5726112"/>
          </a:xfrm>
          <a:prstGeom prst="rect">
            <a:avLst/>
          </a:prstGeom>
          <a:noFill/>
        </p:spPr>
        <p:txBody>
          <a:bodyPr wrap="square" lIns="0" tIns="0" rIns="0" bIns="0" anchor="ctr" anchorCtr="0">
            <a:noAutofit/>
          </a:bodyPr>
          <a:lstStyle/>
          <a:p>
            <a:r>
              <a:rPr lang="da-DK" sz="10000" spc="-500" baseline="0" dirty="0">
                <a:solidFill>
                  <a:srgbClr val="FEFCF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Break</a:t>
            </a:r>
            <a:endParaRPr kumimoji="0" lang="da-DK" sz="10000" b="0" i="0" u="none" strike="noStrike" kern="1200" cap="none" spc="-500" normalizeH="0" baseline="0" noProof="0" dirty="0">
              <a:ln>
                <a:noFill/>
              </a:ln>
              <a:solidFill>
                <a:srgbClr val="FEFCF3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112667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use (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96731667-6D14-44A9-35E8-A2D12098FD9D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F88F69B8-8608-FFAA-A392-3DC2AD9BCD4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65308" y="6544448"/>
            <a:ext cx="1734604" cy="222292"/>
          </a:xfrm>
          <a:prstGeom prst="rect">
            <a:avLst/>
          </a:prstGeom>
        </p:spPr>
      </p:pic>
      <p:pic>
        <p:nvPicPr>
          <p:cNvPr id="4" name="Billede 3" descr="Et billede, der indeholder sky, udendørs, jord, tøj&#10;&#10;Automatisk genereret beskrivelse">
            <a:extLst>
              <a:ext uri="{FF2B5EF4-FFF2-40B4-BE49-F238E27FC236}">
                <a16:creationId xmlns:a16="http://schemas.microsoft.com/office/drawing/2014/main" id="{F9BF3C51-0505-1852-BA81-C498E0929F6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864"/>
          <a:stretch>
            <a:fillRect/>
          </a:stretch>
        </p:blipFill>
        <p:spPr>
          <a:xfrm>
            <a:off x="192088" y="188914"/>
            <a:ext cx="11807824" cy="6264274"/>
          </a:xfrm>
          <a:prstGeom prst="rect">
            <a:avLst/>
          </a:prstGeom>
        </p:spPr>
      </p:pic>
      <p:sp>
        <p:nvSpPr>
          <p:cNvPr id="20" name="Tekstfelt 19">
            <a:extLst>
              <a:ext uri="{FF2B5EF4-FFF2-40B4-BE49-F238E27FC236}">
                <a16:creationId xmlns:a16="http://schemas.microsoft.com/office/drawing/2014/main" id="{18441892-E161-E25A-1C14-744B936480B8}"/>
              </a:ext>
            </a:extLst>
          </p:cNvPr>
          <p:cNvSpPr txBox="1"/>
          <p:nvPr userDrawn="1"/>
        </p:nvSpPr>
        <p:spPr>
          <a:xfrm>
            <a:off x="2100263" y="368301"/>
            <a:ext cx="5724525" cy="5726112"/>
          </a:xfrm>
          <a:prstGeom prst="rect">
            <a:avLst/>
          </a:prstGeom>
          <a:noFill/>
        </p:spPr>
        <p:txBody>
          <a:bodyPr wrap="square" lIns="0" tIns="0" rIns="0" bIns="0" anchor="ctr" anchorCtr="0">
            <a:noAutofit/>
          </a:bodyPr>
          <a:lstStyle/>
          <a:p>
            <a:r>
              <a:rPr lang="da-DK" sz="10000" spc="-500" baseline="0" dirty="0">
                <a:solidFill>
                  <a:srgbClr val="FEFCF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Break</a:t>
            </a:r>
            <a:endParaRPr kumimoji="0" lang="da-DK" sz="10000" b="0" i="0" u="none" strike="noStrike" kern="1200" cap="none" spc="-500" normalizeH="0" baseline="0" noProof="0" dirty="0">
              <a:ln>
                <a:noFill/>
              </a:ln>
              <a:solidFill>
                <a:srgbClr val="FEFCF3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420963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ause (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57007CB8-0828-A87E-F04E-58AD5EAF5030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pic>
        <p:nvPicPr>
          <p:cNvPr id="4" name="Billede 3" descr="Et billede, der indeholder udendørs, Landkøretøj, køretøj, sky&#10;&#10;Automatisk genereret beskrivelse">
            <a:extLst>
              <a:ext uri="{FF2B5EF4-FFF2-40B4-BE49-F238E27FC236}">
                <a16:creationId xmlns:a16="http://schemas.microsoft.com/office/drawing/2014/main" id="{3D7E75D7-38D8-E9FE-C748-3DC7401642A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864"/>
          <a:stretch>
            <a:fillRect/>
          </a:stretch>
        </p:blipFill>
        <p:spPr>
          <a:xfrm>
            <a:off x="192087" y="188912"/>
            <a:ext cx="11807826" cy="6264275"/>
          </a:xfrm>
          <a:prstGeom prst="rect">
            <a:avLst/>
          </a:prstGeom>
        </p:spPr>
      </p:pic>
      <p:sp>
        <p:nvSpPr>
          <p:cNvPr id="20" name="Tekstfelt 19">
            <a:extLst>
              <a:ext uri="{FF2B5EF4-FFF2-40B4-BE49-F238E27FC236}">
                <a16:creationId xmlns:a16="http://schemas.microsoft.com/office/drawing/2014/main" id="{18441892-E161-E25A-1C14-744B936480B8}"/>
              </a:ext>
            </a:extLst>
          </p:cNvPr>
          <p:cNvSpPr txBox="1"/>
          <p:nvPr userDrawn="1"/>
        </p:nvSpPr>
        <p:spPr>
          <a:xfrm>
            <a:off x="2100263" y="368301"/>
            <a:ext cx="5724525" cy="5726112"/>
          </a:xfrm>
          <a:prstGeom prst="rect">
            <a:avLst/>
          </a:prstGeom>
          <a:noFill/>
        </p:spPr>
        <p:txBody>
          <a:bodyPr wrap="square" lIns="0" tIns="0" rIns="0" bIns="0" anchor="ctr" anchorCtr="0">
            <a:noAutofit/>
          </a:bodyPr>
          <a:lstStyle/>
          <a:p>
            <a:r>
              <a:rPr lang="da-DK" sz="10000" spc="-500" baseline="0" dirty="0">
                <a:solidFill>
                  <a:srgbClr val="FEFCF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Break</a:t>
            </a:r>
            <a:endParaRPr kumimoji="0" lang="da-DK" sz="10000" b="0" i="0" u="none" strike="noStrike" kern="1200" cap="none" spc="-500" normalizeH="0" baseline="0" noProof="0" dirty="0">
              <a:ln>
                <a:noFill/>
              </a:ln>
              <a:solidFill>
                <a:srgbClr val="FEFCF3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BAF365CE-8385-687E-4F70-186EF4CCFCF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65308" y="6544448"/>
            <a:ext cx="1734604" cy="2222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231730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slutning: Generis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15BFA1A5-2957-8811-14CA-83F03D6DE08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AEE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sp>
        <p:nvSpPr>
          <p:cNvPr id="11" name="Tekstfelt 10">
            <a:extLst>
              <a:ext uri="{FF2B5EF4-FFF2-40B4-BE49-F238E27FC236}">
                <a16:creationId xmlns:a16="http://schemas.microsoft.com/office/drawing/2014/main" id="{1218043A-7A8F-407F-3E2E-1F42AAA89C72}"/>
              </a:ext>
            </a:extLst>
          </p:cNvPr>
          <p:cNvSpPr txBox="1"/>
          <p:nvPr userDrawn="1"/>
        </p:nvSpPr>
        <p:spPr>
          <a:xfrm>
            <a:off x="4367207" y="6273800"/>
            <a:ext cx="3457582" cy="584200"/>
          </a:xfrm>
          <a:prstGeom prst="rect">
            <a:avLst/>
          </a:prstGeom>
          <a:noFill/>
        </p:spPr>
        <p:txBody>
          <a:bodyPr wrap="square" lIns="0" tIns="0" rIns="0" bIns="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1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www.unicef.dk</a:t>
            </a:r>
            <a:endParaRPr lang="da-DK" sz="1200" i="1" spc="0" baseline="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7734142"/>
      </p:ext>
    </p:extLst>
  </p:cSld>
  <p:clrMapOvr>
    <a:masterClrMapping/>
  </p:clrMapOvr>
  <p:transition spd="slow">
    <p:wip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image" Target="../media/image1.sv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8.xml"/><Relationship Id="rId13" Type="http://schemas.openxmlformats.org/officeDocument/2006/relationships/slideLayout" Target="../slideLayouts/slideLayout43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33.xml"/><Relationship Id="rId7" Type="http://schemas.openxmlformats.org/officeDocument/2006/relationships/slideLayout" Target="../slideLayouts/slideLayout37.xml"/><Relationship Id="rId12" Type="http://schemas.openxmlformats.org/officeDocument/2006/relationships/slideLayout" Target="../slideLayouts/slideLayout42.xml"/><Relationship Id="rId17" Type="http://schemas.openxmlformats.org/officeDocument/2006/relationships/slideLayout" Target="../slideLayouts/slideLayout47.xml"/><Relationship Id="rId2" Type="http://schemas.openxmlformats.org/officeDocument/2006/relationships/slideLayout" Target="../slideLayouts/slideLayout32.xml"/><Relationship Id="rId16" Type="http://schemas.openxmlformats.org/officeDocument/2006/relationships/slideLayout" Target="../slideLayouts/slideLayout46.xml"/><Relationship Id="rId1" Type="http://schemas.openxmlformats.org/officeDocument/2006/relationships/slideLayout" Target="../slideLayouts/slideLayout31.xml"/><Relationship Id="rId6" Type="http://schemas.openxmlformats.org/officeDocument/2006/relationships/slideLayout" Target="../slideLayouts/slideLayout36.xml"/><Relationship Id="rId11" Type="http://schemas.openxmlformats.org/officeDocument/2006/relationships/slideLayout" Target="../slideLayouts/slideLayout41.xml"/><Relationship Id="rId5" Type="http://schemas.openxmlformats.org/officeDocument/2006/relationships/slideLayout" Target="../slideLayouts/slideLayout35.xml"/><Relationship Id="rId15" Type="http://schemas.openxmlformats.org/officeDocument/2006/relationships/slideLayout" Target="../slideLayouts/slideLayout45.xml"/><Relationship Id="rId10" Type="http://schemas.openxmlformats.org/officeDocument/2006/relationships/slideLayout" Target="../slideLayouts/slideLayout40.xml"/><Relationship Id="rId19" Type="http://schemas.openxmlformats.org/officeDocument/2006/relationships/image" Target="../media/image1.svg"/><Relationship Id="rId4" Type="http://schemas.openxmlformats.org/officeDocument/2006/relationships/slideLayout" Target="../slideLayouts/slideLayout34.xml"/><Relationship Id="rId9" Type="http://schemas.openxmlformats.org/officeDocument/2006/relationships/slideLayout" Target="../slideLayouts/slideLayout39.xml"/><Relationship Id="rId14" Type="http://schemas.openxmlformats.org/officeDocument/2006/relationships/slideLayout" Target="../slideLayouts/slideLayout4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kstfelt 22">
            <a:extLst>
              <a:ext uri="{FF2B5EF4-FFF2-40B4-BE49-F238E27FC236}">
                <a16:creationId xmlns:a16="http://schemas.microsoft.com/office/drawing/2014/main" id="{0E7E4C97-6E0B-3357-337F-951275DC8489}"/>
              </a:ext>
            </a:extLst>
          </p:cNvPr>
          <p:cNvSpPr txBox="1"/>
          <p:nvPr userDrawn="1"/>
        </p:nvSpPr>
        <p:spPr>
          <a:xfrm>
            <a:off x="192088" y="6514328"/>
            <a:ext cx="2758758" cy="246221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fld id="{2ACFF85F-C29A-40CE-874A-81F5121B828A}" type="slidenum">
              <a:rPr lang="da-DK" sz="1200" smtClean="0">
                <a:latin typeface="Arial" panose="020B0604020202020204" pitchFamily="34" charset="0"/>
                <a:cs typeface="Arial" panose="020B0604020202020204" pitchFamily="34" charset="0"/>
              </a:rPr>
              <a:t>‹nr.›</a:t>
            </a:fld>
            <a:endParaRPr lang="da-DK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7A446F74-65D6-9287-9261-5C6A865E2D2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2"/>
              </a:ext>
            </a:extLst>
          </a:blip>
          <a:stretch>
            <a:fillRect/>
          </a:stretch>
        </p:blipFill>
        <p:spPr>
          <a:xfrm>
            <a:off x="10265308" y="6544448"/>
            <a:ext cx="1734604" cy="2222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75127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1" r:id="rId1"/>
    <p:sldLayoutId id="2147483649" r:id="rId2"/>
    <p:sldLayoutId id="2147483665" r:id="rId3"/>
    <p:sldLayoutId id="2147483720" r:id="rId4"/>
    <p:sldLayoutId id="2147483721" r:id="rId5"/>
    <p:sldLayoutId id="2147483722" r:id="rId6"/>
    <p:sldLayoutId id="2147483723" r:id="rId7"/>
    <p:sldLayoutId id="2147483724" r:id="rId8"/>
    <p:sldLayoutId id="2147483725" r:id="rId9"/>
    <p:sldLayoutId id="2147483664" r:id="rId10"/>
    <p:sldLayoutId id="2147483684" r:id="rId11"/>
    <p:sldLayoutId id="2147483650" r:id="rId12"/>
    <p:sldLayoutId id="2147483655" r:id="rId13"/>
    <p:sldLayoutId id="2147483651" r:id="rId14"/>
    <p:sldLayoutId id="2147483710" r:id="rId15"/>
    <p:sldLayoutId id="2147483661" r:id="rId16"/>
    <p:sldLayoutId id="2147483711" r:id="rId17"/>
    <p:sldLayoutId id="2147483652" r:id="rId18"/>
    <p:sldLayoutId id="2147483659" r:id="rId19"/>
    <p:sldLayoutId id="2147483663" r:id="rId20"/>
    <p:sldLayoutId id="2147483654" r:id="rId21"/>
    <p:sldLayoutId id="2147483712" r:id="rId22"/>
    <p:sldLayoutId id="2147483713" r:id="rId23"/>
    <p:sldLayoutId id="2147483714" r:id="rId24"/>
    <p:sldLayoutId id="2147483662" r:id="rId25"/>
    <p:sldLayoutId id="2147483653" r:id="rId26"/>
    <p:sldLayoutId id="2147483657" r:id="rId27"/>
    <p:sldLayoutId id="2147483658" r:id="rId28"/>
    <p:sldLayoutId id="2147483656" r:id="rId29"/>
    <p:sldLayoutId id="2147483660" r:id="rId30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800" kern="1200" cap="all" baseline="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800" kern="1200" cap="all" baseline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4065" userDrawn="1">
          <p15:clr>
            <a:srgbClr val="F26B43"/>
          </p15:clr>
        </p15:guide>
        <p15:guide id="2" pos="3727" userDrawn="1">
          <p15:clr>
            <a:srgbClr val="F26B43"/>
          </p15:clr>
        </p15:guide>
        <p15:guide id="3" pos="3953" userDrawn="1">
          <p15:clr>
            <a:srgbClr val="F26B43"/>
          </p15:clr>
        </p15:guide>
        <p15:guide id="4" pos="2751" userDrawn="1">
          <p15:clr>
            <a:srgbClr val="F26B43"/>
          </p15:clr>
        </p15:guide>
        <p15:guide id="5" pos="4929" userDrawn="1">
          <p15:clr>
            <a:srgbClr val="F26B43"/>
          </p15:clr>
        </p15:guide>
        <p15:guide id="6" pos="5155" userDrawn="1">
          <p15:clr>
            <a:srgbClr val="F26B43"/>
          </p15:clr>
        </p15:guide>
        <p15:guide id="7" pos="6131" userDrawn="1">
          <p15:clr>
            <a:srgbClr val="F26B43"/>
          </p15:clr>
        </p15:guide>
        <p15:guide id="8" pos="6357" userDrawn="1">
          <p15:clr>
            <a:srgbClr val="F26B43"/>
          </p15:clr>
        </p15:guide>
        <p15:guide id="9" pos="7333" userDrawn="1">
          <p15:clr>
            <a:srgbClr val="F26B43"/>
          </p15:clr>
        </p15:guide>
        <p15:guide id="10" pos="2525" userDrawn="1">
          <p15:clr>
            <a:srgbClr val="F26B43"/>
          </p15:clr>
        </p15:guide>
        <p15:guide id="11" pos="1549" userDrawn="1">
          <p15:clr>
            <a:srgbClr val="F26B43"/>
          </p15:clr>
        </p15:guide>
        <p15:guide id="12" pos="347" userDrawn="1">
          <p15:clr>
            <a:srgbClr val="F26B43"/>
          </p15:clr>
        </p15:guide>
        <p15:guide id="13" orient="horz" pos="119" userDrawn="1">
          <p15:clr>
            <a:srgbClr val="F26B43"/>
          </p15:clr>
        </p15:guide>
        <p15:guide id="14" orient="horz" pos="3952" userDrawn="1">
          <p15:clr>
            <a:srgbClr val="F26B43"/>
          </p15:clr>
        </p15:guide>
        <p15:guide id="15" pos="121" userDrawn="1">
          <p15:clr>
            <a:srgbClr val="F26B43"/>
          </p15:clr>
        </p15:guide>
        <p15:guide id="16" pos="7559" userDrawn="1">
          <p15:clr>
            <a:srgbClr val="F26B43"/>
          </p15:clr>
        </p15:guide>
        <p15:guide id="17" pos="1323" userDrawn="1">
          <p15:clr>
            <a:srgbClr val="F26B43"/>
          </p15:clr>
        </p15:guide>
        <p15:guide id="18" orient="horz" pos="232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kstfelt 22">
            <a:extLst>
              <a:ext uri="{FF2B5EF4-FFF2-40B4-BE49-F238E27FC236}">
                <a16:creationId xmlns:a16="http://schemas.microsoft.com/office/drawing/2014/main" id="{0E7E4C97-6E0B-3357-337F-951275DC8489}"/>
              </a:ext>
            </a:extLst>
          </p:cNvPr>
          <p:cNvSpPr txBox="1"/>
          <p:nvPr userDrawn="1"/>
        </p:nvSpPr>
        <p:spPr>
          <a:xfrm>
            <a:off x="192088" y="6514328"/>
            <a:ext cx="2758758" cy="246221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fld id="{2ACFF85F-C29A-40CE-874A-81F5121B828A}" type="slidenum">
              <a:rPr lang="da-DK" sz="1200" smtClean="0">
                <a:latin typeface="Arial" panose="020B0604020202020204" pitchFamily="34" charset="0"/>
                <a:cs typeface="Arial" panose="020B0604020202020204" pitchFamily="34" charset="0"/>
              </a:rPr>
              <a:t>‹nr.›</a:t>
            </a:fld>
            <a:endParaRPr lang="da-DK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1076795B-F4FC-900B-B57B-6BC55EBCF99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10265308" y="6544448"/>
            <a:ext cx="1734604" cy="2222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13362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91" r:id="rId4"/>
    <p:sldLayoutId id="2147483707" r:id="rId5"/>
    <p:sldLayoutId id="2147483729" r:id="rId6"/>
    <p:sldLayoutId id="2147483708" r:id="rId7"/>
    <p:sldLayoutId id="2147483709" r:id="rId8"/>
    <p:sldLayoutId id="2147483715" r:id="rId9"/>
    <p:sldLayoutId id="2147483716" r:id="rId10"/>
    <p:sldLayoutId id="2147483717" r:id="rId11"/>
    <p:sldLayoutId id="2147483718" r:id="rId12"/>
    <p:sldLayoutId id="2147483719" r:id="rId13"/>
    <p:sldLayoutId id="2147483730" r:id="rId14"/>
    <p:sldLayoutId id="2147483736" r:id="rId15"/>
    <p:sldLayoutId id="2147483737" r:id="rId16"/>
    <p:sldLayoutId id="2147483728" r:id="rId17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800" kern="1200" cap="all" baseline="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800" kern="1200" cap="all" baseline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4065">
          <p15:clr>
            <a:srgbClr val="F26B43"/>
          </p15:clr>
        </p15:guide>
        <p15:guide id="2" pos="3727">
          <p15:clr>
            <a:srgbClr val="F26B43"/>
          </p15:clr>
        </p15:guide>
        <p15:guide id="3" pos="3953">
          <p15:clr>
            <a:srgbClr val="F26B43"/>
          </p15:clr>
        </p15:guide>
        <p15:guide id="4" pos="2751">
          <p15:clr>
            <a:srgbClr val="F26B43"/>
          </p15:clr>
        </p15:guide>
        <p15:guide id="5" pos="4929">
          <p15:clr>
            <a:srgbClr val="F26B43"/>
          </p15:clr>
        </p15:guide>
        <p15:guide id="6" pos="5155">
          <p15:clr>
            <a:srgbClr val="F26B43"/>
          </p15:clr>
        </p15:guide>
        <p15:guide id="7" pos="6131">
          <p15:clr>
            <a:srgbClr val="F26B43"/>
          </p15:clr>
        </p15:guide>
        <p15:guide id="8" pos="6357">
          <p15:clr>
            <a:srgbClr val="F26B43"/>
          </p15:clr>
        </p15:guide>
        <p15:guide id="9" pos="7333">
          <p15:clr>
            <a:srgbClr val="F26B43"/>
          </p15:clr>
        </p15:guide>
        <p15:guide id="10" pos="2525">
          <p15:clr>
            <a:srgbClr val="F26B43"/>
          </p15:clr>
        </p15:guide>
        <p15:guide id="11" pos="1549">
          <p15:clr>
            <a:srgbClr val="F26B43"/>
          </p15:clr>
        </p15:guide>
        <p15:guide id="12" pos="347">
          <p15:clr>
            <a:srgbClr val="F26B43"/>
          </p15:clr>
        </p15:guide>
        <p15:guide id="13" orient="horz" pos="119">
          <p15:clr>
            <a:srgbClr val="F26B43"/>
          </p15:clr>
        </p15:guide>
        <p15:guide id="14" orient="horz" pos="3952">
          <p15:clr>
            <a:srgbClr val="F26B43"/>
          </p15:clr>
        </p15:guide>
        <p15:guide id="15" pos="121">
          <p15:clr>
            <a:srgbClr val="F26B43"/>
          </p15:clr>
        </p15:guide>
        <p15:guide id="16" pos="7559">
          <p15:clr>
            <a:srgbClr val="F26B43"/>
          </p15:clr>
        </p15:guide>
        <p15:guide id="17" pos="1323">
          <p15:clr>
            <a:srgbClr val="F26B43"/>
          </p15:clr>
        </p15:guide>
        <p15:guide id="18" orient="horz" pos="232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ladsholder til billede 8">
            <a:extLst>
              <a:ext uri="{FF2B5EF4-FFF2-40B4-BE49-F238E27FC236}">
                <a16:creationId xmlns:a16="http://schemas.microsoft.com/office/drawing/2014/main" id="{F1C82AC4-828C-3DC7-0A0F-2F2DD3E48D69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75" t="2709" b="7481"/>
          <a:stretch>
            <a:fillRect/>
          </a:stretch>
        </p:blipFill>
        <p:spPr>
          <a:xfrm>
            <a:off x="192088" y="188913"/>
            <a:ext cx="11807825" cy="6264275"/>
          </a:xfrm>
          <a:prstGeom prst="rect">
            <a:avLst/>
          </a:prstGeom>
        </p:spPr>
      </p:pic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3E550070-1B8C-78AB-E710-1F938DF44EF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50862" y="368300"/>
            <a:ext cx="11090275" cy="5905499"/>
          </a:xfrm>
        </p:spPr>
        <p:txBody>
          <a:bodyPr/>
          <a:lstStyle/>
          <a:p>
            <a:r>
              <a:rPr lang="da-DK" dirty="0" err="1"/>
              <a:t>Welcome</a:t>
            </a:r>
            <a:endParaRPr lang="da-DK" dirty="0"/>
          </a:p>
        </p:txBody>
      </p:sp>
      <p:sp>
        <p:nvSpPr>
          <p:cNvPr id="4" name="Pladsholder til billede 3">
            <a:extLst>
              <a:ext uri="{FF2B5EF4-FFF2-40B4-BE49-F238E27FC236}">
                <a16:creationId xmlns:a16="http://schemas.microsoft.com/office/drawing/2014/main" id="{4FB7D5BD-2453-613F-1C0D-7FC362ABDEBA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FD97CCDD-F2EB-515C-4F87-16E6A0BD2EE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da-DK" dirty="0">
              <a:solidFill>
                <a:schemeClr val="bg1"/>
              </a:solidFill>
            </a:endParaRPr>
          </a:p>
        </p:txBody>
      </p:sp>
      <p:sp>
        <p:nvSpPr>
          <p:cNvPr id="6" name="Pladsholder til tekst 5">
            <a:extLst>
              <a:ext uri="{FF2B5EF4-FFF2-40B4-BE49-F238E27FC236}">
                <a16:creationId xmlns:a16="http://schemas.microsoft.com/office/drawing/2014/main" id="{828F8039-4054-1838-DAFC-2F6477ACFC8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da-DK">
              <a:solidFill>
                <a:schemeClr val="bg1"/>
              </a:solidFill>
            </a:endParaRPr>
          </a:p>
        </p:txBody>
      </p:sp>
      <p:sp>
        <p:nvSpPr>
          <p:cNvPr id="7" name="Pladsholder til tekst 6">
            <a:extLst>
              <a:ext uri="{FF2B5EF4-FFF2-40B4-BE49-F238E27FC236}">
                <a16:creationId xmlns:a16="http://schemas.microsoft.com/office/drawing/2014/main" id="{5508A029-E26A-A102-0F5C-2F71697254A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da-DK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7586482"/>
      </p:ext>
    </p:extLst>
  </p:cSld>
  <p:clrMapOvr>
    <a:masterClrMapping/>
  </p:clrMapOvr>
</p:sld>
</file>

<file path=ppt/theme/theme1.xml><?xml version="1.0" encoding="utf-8"?>
<a:theme xmlns:a="http://schemas.openxmlformats.org/drawingml/2006/main" name="UNICEF DK: Redigerbar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UNICEF DK: Faste slide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79FD75D1545BC14D81391C8BD8DB4939" ma:contentTypeVersion="14" ma:contentTypeDescription="Opret et nyt dokument." ma:contentTypeScope="" ma:versionID="06bc8a0f1f9711222128e7e8f94f5edd">
  <xsd:schema xmlns:xsd="http://www.w3.org/2001/XMLSchema" xmlns:xs="http://www.w3.org/2001/XMLSchema" xmlns:p="http://schemas.microsoft.com/office/2006/metadata/properties" xmlns:ns2="c8a1c5a1-4572-4e44-b12d-71cc6360a8ce" xmlns:ns3="c226007d-a043-4e7d-94d4-b4f11f7f4f50" targetNamespace="http://schemas.microsoft.com/office/2006/metadata/properties" ma:root="true" ma:fieldsID="74a2f144f4e9707e581691bd2af6b187" ns2:_="" ns3:_="">
    <xsd:import namespace="c8a1c5a1-4572-4e44-b12d-71cc6360a8ce"/>
    <xsd:import namespace="c226007d-a043-4e7d-94d4-b4f11f7f4f5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8a1c5a1-4572-4e44-b12d-71cc6360a8c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13" nillable="true" ma:taxonomy="true" ma:internalName="lcf76f155ced4ddcb4097134ff3c332f" ma:taxonomyFieldName="MediaServiceImageTags" ma:displayName="Billedmærker" ma:readOnly="false" ma:fieldId="{5cf76f15-5ced-4ddc-b409-7134ff3c332f}" ma:taxonomyMulti="true" ma:sspId="dd446f95-fabe-46d3-8e3b-a5891d6f076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226007d-a043-4e7d-94d4-b4f11f7f4f50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28f623e0-6b9d-43c8-910e-02534667a801}" ma:internalName="TaxCatchAll" ma:showField="CatchAllData" ma:web="c226007d-a043-4e7d-94d4-b4f11f7f4f5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Delt med detaljer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dhol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4690EAA-4E2E-4465-906A-1A1D0E1AB67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078EE79-C391-4AC7-BDCB-EA9C9DD66B4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8a1c5a1-4572-4e44-b12d-71cc6360a8ce"/>
    <ds:schemaRef ds:uri="c226007d-a043-4e7d-94d4-b4f11f7f4f5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1534</TotalTime>
  <Words>1</Words>
  <Application>Microsoft Office PowerPoint</Application>
  <PresentationFormat>Widescreen</PresentationFormat>
  <Paragraphs>1</Paragraphs>
  <Slides>1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2</vt:i4>
      </vt:variant>
      <vt:variant>
        <vt:lpstr>Tema</vt:lpstr>
      </vt:variant>
      <vt:variant>
        <vt:i4>2</vt:i4>
      </vt:variant>
      <vt:variant>
        <vt:lpstr>Slidetitler</vt:lpstr>
      </vt:variant>
      <vt:variant>
        <vt:i4>1</vt:i4>
      </vt:variant>
    </vt:vector>
  </HeadingPairs>
  <TitlesOfParts>
    <vt:vector size="5" baseType="lpstr">
      <vt:lpstr>Arial</vt:lpstr>
      <vt:lpstr>Calibri</vt:lpstr>
      <vt:lpstr>UNICEF DK: Redigerbar</vt:lpstr>
      <vt:lpstr>UNICEF DK: Faste slides</vt:lpstr>
      <vt:lpstr>PowerPoint-præsentation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PowerPoint-præsentation</dc:title>
  <dc:creator>Frederik Lind Marker</dc:creator>
  <cp:lastModifiedBy>Frederik Lind Marker</cp:lastModifiedBy>
  <cp:revision>68</cp:revision>
  <dcterms:created xsi:type="dcterms:W3CDTF">2024-01-03T09:40:46Z</dcterms:created>
  <dcterms:modified xsi:type="dcterms:W3CDTF">2026-09-04T12:20:04Z</dcterms:modified>
</cp:coreProperties>
</file>